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60" r:id="rId6"/>
    <p:sldId id="256" r:id="rId7"/>
    <p:sldId id="257" r:id="rId8"/>
    <p:sldId id="259" r:id="rId9"/>
    <p:sldId id="262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4E7"/>
    <a:srgbClr val="FFE8CB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6BD893-B6BD-4F8D-ACCD-14B940E4355E}" v="41" dt="2021-10-18T03:27:24.3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손정민 주임" userId="b71c4caf-c92e-454f-a1cd-7942ba631b08" providerId="ADAL" clId="{37874F11-B61C-4464-8A68-2C967322B647}"/>
    <pc:docChg chg="modSld">
      <pc:chgData name="손정민 주임" userId="b71c4caf-c92e-454f-a1cd-7942ba631b08" providerId="ADAL" clId="{37874F11-B61C-4464-8A68-2C967322B647}" dt="2021-09-27T09:36:24.764" v="5"/>
      <pc:docMkLst>
        <pc:docMk/>
      </pc:docMkLst>
      <pc:sldChg chg="addSp modSp mod">
        <pc:chgData name="손정민 주임" userId="b71c4caf-c92e-454f-a1cd-7942ba631b08" providerId="ADAL" clId="{37874F11-B61C-4464-8A68-2C967322B647}" dt="2021-09-27T09:36:13.099" v="4" actId="1035"/>
        <pc:sldMkLst>
          <pc:docMk/>
          <pc:sldMk cId="66538592" sldId="257"/>
        </pc:sldMkLst>
        <pc:spChg chg="add mod">
          <ac:chgData name="손정민 주임" userId="b71c4caf-c92e-454f-a1cd-7942ba631b08" providerId="ADAL" clId="{37874F11-B61C-4464-8A68-2C967322B647}" dt="2021-09-27T09:36:13.099" v="4" actId="1035"/>
          <ac:spMkLst>
            <pc:docMk/>
            <pc:sldMk cId="66538592" sldId="257"/>
            <ac:spMk id="6" creationId="{FAB9EF2C-4ABF-428D-BADC-1AB9D75C36D5}"/>
          </ac:spMkLst>
        </pc:spChg>
      </pc:sldChg>
      <pc:sldChg chg="modSp mod">
        <pc:chgData name="손정민 주임" userId="b71c4caf-c92e-454f-a1cd-7942ba631b08" providerId="ADAL" clId="{37874F11-B61C-4464-8A68-2C967322B647}" dt="2021-09-27T09:36:24.764" v="5"/>
        <pc:sldMkLst>
          <pc:docMk/>
          <pc:sldMk cId="2415371232" sldId="262"/>
        </pc:sldMkLst>
        <pc:spChg chg="mod">
          <ac:chgData name="손정민 주임" userId="b71c4caf-c92e-454f-a1cd-7942ba631b08" providerId="ADAL" clId="{37874F11-B61C-4464-8A68-2C967322B647}" dt="2021-09-27T09:36:24.764" v="5"/>
          <ac:spMkLst>
            <pc:docMk/>
            <pc:sldMk cId="2415371232" sldId="262"/>
            <ac:spMk id="4" creationId="{DE264AB1-DD43-454F-9143-17371DCE0446}"/>
          </ac:spMkLst>
        </pc:spChg>
      </pc:sldChg>
    </pc:docChg>
  </pc:docChgLst>
  <pc:docChgLst>
    <pc:chgData name="김윤경 이사" userId="4ace907b-5bc7-4e73-8084-59f0cd0f16d3" providerId="ADAL" clId="{DE890879-64E2-4F6B-92A3-5B51E3C75C70}"/>
    <pc:docChg chg="undo custSel addSld modSld sldOrd">
      <pc:chgData name="김윤경 이사" userId="4ace907b-5bc7-4e73-8084-59f0cd0f16d3" providerId="ADAL" clId="{DE890879-64E2-4F6B-92A3-5B51E3C75C70}" dt="2021-02-03T06:40:31" v="1684"/>
      <pc:docMkLst>
        <pc:docMk/>
      </pc:docMkLst>
      <pc:sldChg chg="delSp modSp mod">
        <pc:chgData name="김윤경 이사" userId="4ace907b-5bc7-4e73-8084-59f0cd0f16d3" providerId="ADAL" clId="{DE890879-64E2-4F6B-92A3-5B51E3C75C70}" dt="2021-02-03T05:40:08.489" v="1482" actId="478"/>
        <pc:sldMkLst>
          <pc:docMk/>
          <pc:sldMk cId="2629005337" sldId="256"/>
        </pc:sldMkLst>
        <pc:spChg chg="mod">
          <ac:chgData name="김윤경 이사" userId="4ace907b-5bc7-4e73-8084-59f0cd0f16d3" providerId="ADAL" clId="{DE890879-64E2-4F6B-92A3-5B51E3C75C70}" dt="2021-02-03T05:40:07.254" v="1481" actId="20577"/>
          <ac:spMkLst>
            <pc:docMk/>
            <pc:sldMk cId="2629005337" sldId="256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08.489" v="1482" actId="478"/>
          <ac:spMkLst>
            <pc:docMk/>
            <pc:sldMk cId="2629005337" sldId="256"/>
            <ac:spMk id="23" creationId="{0369DD31-4954-4208-9805-CEFEC9A43572}"/>
          </ac:spMkLst>
        </pc:spChg>
      </pc:sldChg>
      <pc:sldChg chg="delSp modSp mod">
        <pc:chgData name="김윤경 이사" userId="4ace907b-5bc7-4e73-8084-59f0cd0f16d3" providerId="ADAL" clId="{DE890879-64E2-4F6B-92A3-5B51E3C75C70}" dt="2021-02-03T05:40:12.146" v="1484" actId="478"/>
        <pc:sldMkLst>
          <pc:docMk/>
          <pc:sldMk cId="66538592" sldId="257"/>
        </pc:sldMkLst>
        <pc:spChg chg="mod">
          <ac:chgData name="김윤경 이사" userId="4ace907b-5bc7-4e73-8084-59f0cd0f16d3" providerId="ADAL" clId="{DE890879-64E2-4F6B-92A3-5B51E3C75C70}" dt="2021-02-03T05:40:11.041" v="1483" actId="20577"/>
          <ac:spMkLst>
            <pc:docMk/>
            <pc:sldMk cId="66538592" sldId="257"/>
            <ac:spMk id="4" creationId="{DEF3503D-0BF9-4837-A98B-EF9EF2648027}"/>
          </ac:spMkLst>
        </pc:spChg>
        <pc:spChg chg="del">
          <ac:chgData name="김윤경 이사" userId="4ace907b-5bc7-4e73-8084-59f0cd0f16d3" providerId="ADAL" clId="{DE890879-64E2-4F6B-92A3-5B51E3C75C70}" dt="2021-02-03T05:40:12.146" v="1484" actId="478"/>
          <ac:spMkLst>
            <pc:docMk/>
            <pc:sldMk cId="66538592" sldId="257"/>
            <ac:spMk id="6" creationId="{ED8318DF-649C-49E2-BBA1-CF28C4F93C03}"/>
          </ac:spMkLst>
        </pc:spChg>
        <pc:graphicFrameChg chg="mod modGraphic">
          <ac:chgData name="김윤경 이사" userId="4ace907b-5bc7-4e73-8084-59f0cd0f16d3" providerId="ADAL" clId="{DE890879-64E2-4F6B-92A3-5B51E3C75C70}" dt="2021-02-03T05:35:48.331" v="1048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03.203" v="1479" actId="478"/>
        <pc:sldMkLst>
          <pc:docMk/>
          <pc:sldMk cId="3059769293" sldId="258"/>
        </pc:sldMkLst>
        <pc:spChg chg="mod">
          <ac:chgData name="김윤경 이사" userId="4ace907b-5bc7-4e73-8084-59f0cd0f16d3" providerId="ADAL" clId="{DE890879-64E2-4F6B-92A3-5B51E3C75C70}" dt="2021-02-03T05:40:01.361" v="1478" actId="20577"/>
          <ac:spMkLst>
            <pc:docMk/>
            <pc:sldMk cId="3059769293" sldId="258"/>
            <ac:spMk id="4" creationId="{9D66D44C-0D6F-4DED-81A9-4089BE268219}"/>
          </ac:spMkLst>
        </pc:spChg>
        <pc:spChg chg="del">
          <ac:chgData name="김윤경 이사" userId="4ace907b-5bc7-4e73-8084-59f0cd0f16d3" providerId="ADAL" clId="{DE890879-64E2-4F6B-92A3-5B51E3C75C70}" dt="2021-02-03T05:40:03.203" v="1479" actId="478"/>
          <ac:spMkLst>
            <pc:docMk/>
            <pc:sldMk cId="3059769293" sldId="258"/>
            <ac:spMk id="7" creationId="{57342763-F32D-45E1-B8C9-D9CCFF37673C}"/>
          </ac:spMkLst>
        </pc:spChg>
        <pc:graphicFrameChg chg="del">
          <ac:chgData name="김윤경 이사" userId="4ace907b-5bc7-4e73-8084-59f0cd0f16d3" providerId="ADAL" clId="{DE890879-64E2-4F6B-92A3-5B51E3C75C70}" dt="2021-02-03T05:31:25.107" v="442" actId="478"/>
          <ac:graphicFrameMkLst>
            <pc:docMk/>
            <pc:sldMk cId="3059769293" sldId="258"/>
            <ac:graphicFrameMk id="5" creationId="{4736CD64-12AD-446D-9E96-0143262AF4C8}"/>
          </ac:graphicFrameMkLst>
        </pc:graphicFrameChg>
        <pc:graphicFrameChg chg="mod modGraphic">
          <ac:chgData name="김윤경 이사" userId="4ace907b-5bc7-4e73-8084-59f0cd0f16d3" providerId="ADAL" clId="{DE890879-64E2-4F6B-92A3-5B51E3C75C70}" dt="2021-02-03T05:31:38.841" v="457" actId="2057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delSp modSp mod">
        <pc:chgData name="김윤경 이사" userId="4ace907b-5bc7-4e73-8084-59f0cd0f16d3" providerId="ADAL" clId="{DE890879-64E2-4F6B-92A3-5B51E3C75C70}" dt="2021-02-03T05:40:24.366" v="1499"/>
        <pc:sldMkLst>
          <pc:docMk/>
          <pc:sldMk cId="1826543943" sldId="259"/>
        </pc:sldMkLst>
        <pc:spChg chg="mod">
          <ac:chgData name="김윤경 이사" userId="4ace907b-5bc7-4e73-8084-59f0cd0f16d3" providerId="ADAL" clId="{DE890879-64E2-4F6B-92A3-5B51E3C75C70}" dt="2021-02-03T05:40:14.697" v="1485" actId="20577"/>
          <ac:spMkLst>
            <pc:docMk/>
            <pc:sldMk cId="1826543943" sldId="259"/>
            <ac:spMk id="4" creationId="{89D8843E-29AF-4044-8B64-EB55D4D7C517}"/>
          </ac:spMkLst>
        </pc:spChg>
        <pc:spChg chg="del">
          <ac:chgData name="김윤경 이사" userId="4ace907b-5bc7-4e73-8084-59f0cd0f16d3" providerId="ADAL" clId="{DE890879-64E2-4F6B-92A3-5B51E3C75C70}" dt="2021-02-03T05:40:15.913" v="1486" actId="478"/>
          <ac:spMkLst>
            <pc:docMk/>
            <pc:sldMk cId="1826543943" sldId="259"/>
            <ac:spMk id="6" creationId="{5F567BA6-BFDA-4DFD-AE49-CE6BAFDB0AFF}"/>
          </ac:spMkLst>
        </pc:spChg>
        <pc:graphicFrameChg chg="mod modGraphic">
          <ac:chgData name="김윤경 이사" userId="4ace907b-5bc7-4e73-8084-59f0cd0f16d3" providerId="ADAL" clId="{DE890879-64E2-4F6B-92A3-5B51E3C75C70}" dt="2021-02-03T05:40:24.366" v="1499"/>
          <ac:graphicFrameMkLst>
            <pc:docMk/>
            <pc:sldMk cId="1826543943" sldId="259"/>
            <ac:graphicFrameMk id="5" creationId="{70F53D83-A98A-41A9-889A-44E9F282BCF9}"/>
          </ac:graphicFrameMkLst>
        </pc:graphicFrameChg>
      </pc:sldChg>
      <pc:sldChg chg="addSp delSp modSp mod">
        <pc:chgData name="김윤경 이사" userId="4ace907b-5bc7-4e73-8084-59f0cd0f16d3" providerId="ADAL" clId="{DE890879-64E2-4F6B-92A3-5B51E3C75C70}" dt="2021-02-03T06:40:31" v="1684"/>
        <pc:sldMkLst>
          <pc:docMk/>
          <pc:sldMk cId="2487913007" sldId="260"/>
        </pc:sldMkLst>
        <pc:spChg chg="mod">
          <ac:chgData name="김윤경 이사" userId="4ace907b-5bc7-4e73-8084-59f0cd0f16d3" providerId="ADAL" clId="{DE890879-64E2-4F6B-92A3-5B51E3C75C70}" dt="2021-02-03T05:39:58.615" v="1477" actId="20577"/>
          <ac:spMkLst>
            <pc:docMk/>
            <pc:sldMk cId="2487913007" sldId="260"/>
            <ac:spMk id="5" creationId="{4AA9FB47-F1DC-4D93-9B8F-5C388A607788}"/>
          </ac:spMkLst>
        </pc:spChg>
        <pc:spChg chg="del">
          <ac:chgData name="김윤경 이사" userId="4ace907b-5bc7-4e73-8084-59f0cd0f16d3" providerId="ADAL" clId="{DE890879-64E2-4F6B-92A3-5B51E3C75C70}" dt="2021-02-03T05:40:04.985" v="1480" actId="478"/>
          <ac:spMkLst>
            <pc:docMk/>
            <pc:sldMk cId="2487913007" sldId="260"/>
            <ac:spMk id="6" creationId="{74807463-EF34-4288-B47A-984AD22F2B90}"/>
          </ac:spMkLst>
        </pc:spChg>
        <pc:spChg chg="add mod">
          <ac:chgData name="김윤경 이사" userId="4ace907b-5bc7-4e73-8084-59f0cd0f16d3" providerId="ADAL" clId="{DE890879-64E2-4F6B-92A3-5B51E3C75C70}" dt="2021-02-03T06:38:14.682" v="1508" actId="1076"/>
          <ac:spMkLst>
            <pc:docMk/>
            <pc:sldMk cId="2487913007" sldId="260"/>
            <ac:spMk id="9" creationId="{F84323D0-4D75-4FDA-901E-B182F8216844}"/>
          </ac:spMkLst>
        </pc:spChg>
        <pc:graphicFrameChg chg="mod">
          <ac:chgData name="김윤경 이사" userId="4ace907b-5bc7-4e73-8084-59f0cd0f16d3" providerId="ADAL" clId="{DE890879-64E2-4F6B-92A3-5B51E3C75C70}" dt="2021-02-03T06:39:51.754" v="1672" actId="1076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01.987" v="396" actId="478"/>
          <ac:graphicFrameMkLst>
            <pc:docMk/>
            <pc:sldMk cId="2487913007" sldId="260"/>
            <ac:graphicFrameMk id="7" creationId="{2C751048-0B29-4681-BFD4-E7F7CAD57470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2.709" v="1676" actId="14734"/>
          <ac:graphicFrameMkLst>
            <pc:docMk/>
            <pc:sldMk cId="2487913007" sldId="260"/>
            <ac:graphicFrameMk id="7" creationId="{4479D94E-35E0-4AD3-B54F-C00D4B166255}"/>
          </ac:graphicFrameMkLst>
        </pc:graphicFrameChg>
        <pc:graphicFrameChg chg="add del mod modGraphic">
          <ac:chgData name="김윤경 이사" userId="4ace907b-5bc7-4e73-8084-59f0cd0f16d3" providerId="ADAL" clId="{DE890879-64E2-4F6B-92A3-5B51E3C75C70}" dt="2021-02-03T05:30:29.843" v="409" actId="478"/>
          <ac:graphicFrameMkLst>
            <pc:docMk/>
            <pc:sldMk cId="2487913007" sldId="260"/>
            <ac:graphicFrameMk id="8" creationId="{D5BC8D11-1284-4AEE-907C-A61E3BFF77E1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09.803" v="1678" actId="1036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add mod modGraphic">
          <ac:chgData name="김윤경 이사" userId="4ace907b-5bc7-4e73-8084-59f0cd0f16d3" providerId="ADAL" clId="{DE890879-64E2-4F6B-92A3-5B51E3C75C70}" dt="2021-02-03T06:40:31" v="1684"/>
          <ac:graphicFrameMkLst>
            <pc:docMk/>
            <pc:sldMk cId="2487913007" sldId="260"/>
            <ac:graphicFrameMk id="11" creationId="{8A8CE6DD-7C1E-4C94-8D2B-1FE70F3EAB2F}"/>
          </ac:graphicFrameMkLst>
        </pc:graphicFrameChg>
      </pc:sldChg>
      <pc:sldChg chg="addSp delSp modSp new mod ord">
        <pc:chgData name="김윤경 이사" userId="4ace907b-5bc7-4e73-8084-59f0cd0f16d3" providerId="ADAL" clId="{DE890879-64E2-4F6B-92A3-5B51E3C75C70}" dt="2021-02-03T05:38:29.889" v="1398" actId="207"/>
        <pc:sldMkLst>
          <pc:docMk/>
          <pc:sldMk cId="16632943" sldId="261"/>
        </pc:sldMkLst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2" creationId="{A80FD104-9FEE-45E9-9FB6-49572292A79A}"/>
          </ac:spMkLst>
        </pc:spChg>
        <pc:spChg chg="del">
          <ac:chgData name="김윤경 이사" userId="4ace907b-5bc7-4e73-8084-59f0cd0f16d3" providerId="ADAL" clId="{DE890879-64E2-4F6B-92A3-5B51E3C75C70}" dt="2021-02-03T05:32:02.064" v="461" actId="478"/>
          <ac:spMkLst>
            <pc:docMk/>
            <pc:sldMk cId="16632943" sldId="261"/>
            <ac:spMk id="3" creationId="{DDEAD4B3-D0BD-4A05-B35F-AC10AA3348AF}"/>
          </ac:spMkLst>
        </pc:spChg>
        <pc:spChg chg="add mod">
          <ac:chgData name="김윤경 이사" userId="4ace907b-5bc7-4e73-8084-59f0cd0f16d3" providerId="ADAL" clId="{DE890879-64E2-4F6B-92A3-5B51E3C75C70}" dt="2021-02-03T05:34:15.720" v="897" actId="1036"/>
          <ac:spMkLst>
            <pc:docMk/>
            <pc:sldMk cId="16632943" sldId="261"/>
            <ac:spMk id="4" creationId="{0B356633-97AD-4F1F-80AD-656A40D425C4}"/>
          </ac:spMkLst>
        </pc:spChg>
        <pc:spChg chg="add mod">
          <ac:chgData name="김윤경 이사" userId="4ace907b-5bc7-4e73-8084-59f0cd0f16d3" providerId="ADAL" clId="{DE890879-64E2-4F6B-92A3-5B51E3C75C70}" dt="2021-02-03T05:34:29.808" v="935" actId="20577"/>
          <ac:spMkLst>
            <pc:docMk/>
            <pc:sldMk cId="16632943" sldId="261"/>
            <ac:spMk id="5" creationId="{66BB4778-D445-41F1-9653-23489B2BA80A}"/>
          </ac:spMkLst>
        </pc:spChg>
        <pc:spChg chg="add mod ord">
          <ac:chgData name="김윤경 이사" userId="4ace907b-5bc7-4e73-8084-59f0cd0f16d3" providerId="ADAL" clId="{DE890879-64E2-4F6B-92A3-5B51E3C75C70}" dt="2021-02-03T05:38:29.889" v="1398" actId="207"/>
          <ac:spMkLst>
            <pc:docMk/>
            <pc:sldMk cId="16632943" sldId="261"/>
            <ac:spMk id="6" creationId="{969E4D44-AAA9-4541-9F5F-8303957ECB21}"/>
          </ac:spMkLst>
        </pc:spChg>
      </pc:sldChg>
      <pc:sldChg chg="addSp delSp modSp new mod">
        <pc:chgData name="김윤경 이사" userId="4ace907b-5bc7-4e73-8084-59f0cd0f16d3" providerId="ADAL" clId="{DE890879-64E2-4F6B-92A3-5B51E3C75C70}" dt="2021-02-03T05:40:33.580" v="1507"/>
        <pc:sldMkLst>
          <pc:docMk/>
          <pc:sldMk cId="2415371232" sldId="262"/>
        </pc:sldMkLst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2" creationId="{80566EF8-D6B4-43C1-9BF5-BD5126B4FBB8}"/>
          </ac:spMkLst>
        </pc:spChg>
        <pc:spChg chg="del">
          <ac:chgData name="김윤경 이사" userId="4ace907b-5bc7-4e73-8084-59f0cd0f16d3" providerId="ADAL" clId="{DE890879-64E2-4F6B-92A3-5B51E3C75C70}" dt="2021-02-03T05:36:00.152" v="1050" actId="478"/>
          <ac:spMkLst>
            <pc:docMk/>
            <pc:sldMk cId="2415371232" sldId="262"/>
            <ac:spMk id="3" creationId="{DFE95C30-E23F-4120-A850-540FDF004F9A}"/>
          </ac:spMkLst>
        </pc:spChg>
        <pc:spChg chg="add mod">
          <ac:chgData name="김윤경 이사" userId="4ace907b-5bc7-4e73-8084-59f0cd0f16d3" providerId="ADAL" clId="{DE890879-64E2-4F6B-92A3-5B51E3C75C70}" dt="2021-02-03T05:39:50.130" v="1476" actId="20577"/>
          <ac:spMkLst>
            <pc:docMk/>
            <pc:sldMk cId="2415371232" sldId="262"/>
            <ac:spMk id="4" creationId="{DE264AB1-DD43-454F-9143-17371DCE0446}"/>
          </ac:spMkLst>
        </pc:spChg>
        <pc:spChg chg="add mod">
          <ac:chgData name="김윤경 이사" userId="4ace907b-5bc7-4e73-8084-59f0cd0f16d3" providerId="ADAL" clId="{DE890879-64E2-4F6B-92A3-5B51E3C75C70}" dt="2021-02-03T05:40:33.580" v="1507"/>
          <ac:spMkLst>
            <pc:docMk/>
            <pc:sldMk cId="2415371232" sldId="262"/>
            <ac:spMk id="5" creationId="{8ED36DC0-F921-4811-A852-33AF692794AB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6" creationId="{4C6F4FFC-3633-42DC-9779-598878562DD7}"/>
          </ac:spMkLst>
        </pc:spChg>
        <pc:spChg chg="add mod ord">
          <ac:chgData name="김윤경 이사" userId="4ace907b-5bc7-4e73-8084-59f0cd0f16d3" providerId="ADAL" clId="{DE890879-64E2-4F6B-92A3-5B51E3C75C70}" dt="2021-02-03T05:39:08.008" v="1406" actId="167"/>
          <ac:spMkLst>
            <pc:docMk/>
            <pc:sldMk cId="2415371232" sldId="262"/>
            <ac:spMk id="7" creationId="{19FFC0F9-E025-46AD-A528-D2B54C6BA61E}"/>
          </ac:spMkLst>
        </pc:spChg>
      </pc:sldChg>
    </pc:docChg>
  </pc:docChgLst>
  <pc:docChgLst>
    <pc:chgData name="손정민 주임" userId="b71c4caf-c92e-454f-a1cd-7942ba631b08" providerId="ADAL" clId="{BB1E5665-3BDA-4B47-BE4D-5E8E067A0FBD}"/>
    <pc:docChg chg="undo custSel addSld modSld sldOrd">
      <pc:chgData name="손정민 주임" userId="b71c4caf-c92e-454f-a1cd-7942ba631b08" providerId="ADAL" clId="{BB1E5665-3BDA-4B47-BE4D-5E8E067A0FBD}" dt="2021-09-28T08:34:55.347" v="525"/>
      <pc:docMkLst>
        <pc:docMk/>
      </pc:docMkLst>
      <pc:sldChg chg="addSp delSp modSp mod ord">
        <pc:chgData name="손정민 주임" userId="b71c4caf-c92e-454f-a1cd-7942ba631b08" providerId="ADAL" clId="{BB1E5665-3BDA-4B47-BE4D-5E8E067A0FBD}" dt="2021-09-28T08:27:47.576" v="170" actId="20577"/>
        <pc:sldMkLst>
          <pc:docMk/>
          <pc:sldMk cId="2629005337" sldId="256"/>
        </pc:sldMkLst>
        <pc:spChg chg="add mod">
          <ac:chgData name="손정민 주임" userId="b71c4caf-c92e-454f-a1cd-7942ba631b08" providerId="ADAL" clId="{BB1E5665-3BDA-4B47-BE4D-5E8E067A0FBD}" dt="2021-09-28T08:27:43.608" v="168" actId="1076"/>
          <ac:spMkLst>
            <pc:docMk/>
            <pc:sldMk cId="2629005337" sldId="256"/>
            <ac:spMk id="6" creationId="{33B4C4DC-469F-45F0-9A3A-D5EE343EA04D}"/>
          </ac:spMkLst>
        </pc:spChg>
        <pc:graphicFrameChg chg="add mod modGraphic">
          <ac:chgData name="손정민 주임" userId="b71c4caf-c92e-454f-a1cd-7942ba631b08" providerId="ADAL" clId="{BB1E5665-3BDA-4B47-BE4D-5E8E067A0FBD}" dt="2021-09-28T08:27:47.576" v="170" actId="20577"/>
          <ac:graphicFrameMkLst>
            <pc:docMk/>
            <pc:sldMk cId="2629005337" sldId="256"/>
            <ac:graphicFrameMk id="5" creationId="{00DE29C9-7C8B-49B2-8611-46B005ABBDFA}"/>
          </ac:graphicFrameMkLst>
        </pc:graphicFrameChg>
        <pc:graphicFrameChg chg="del">
          <ac:chgData name="손정민 주임" userId="b71c4caf-c92e-454f-a1cd-7942ba631b08" providerId="ADAL" clId="{BB1E5665-3BDA-4B47-BE4D-5E8E067A0FBD}" dt="2021-09-28T08:27:30.002" v="162" actId="478"/>
          <ac:graphicFrameMkLst>
            <pc:docMk/>
            <pc:sldMk cId="2629005337" sldId="256"/>
            <ac:graphicFrameMk id="21" creationId="{E0F1DF75-CE1B-4C61-AE97-3FA33EC41187}"/>
          </ac:graphicFrameMkLst>
        </pc:graphicFrameChg>
      </pc:sldChg>
      <pc:sldChg chg="delSp modSp mod ord">
        <pc:chgData name="손정민 주임" userId="b71c4caf-c92e-454f-a1cd-7942ba631b08" providerId="ADAL" clId="{BB1E5665-3BDA-4B47-BE4D-5E8E067A0FBD}" dt="2021-09-28T08:28:05.300" v="177" actId="20577"/>
        <pc:sldMkLst>
          <pc:docMk/>
          <pc:sldMk cId="66538592" sldId="257"/>
        </pc:sldMkLst>
        <pc:spChg chg="del mod">
          <ac:chgData name="손정민 주임" userId="b71c4caf-c92e-454f-a1cd-7942ba631b08" providerId="ADAL" clId="{BB1E5665-3BDA-4B47-BE4D-5E8E067A0FBD}" dt="2021-09-28T08:27:52.587" v="172" actId="478"/>
          <ac:spMkLst>
            <pc:docMk/>
            <pc:sldMk cId="66538592" sldId="257"/>
            <ac:spMk id="6" creationId="{FAB9EF2C-4ABF-428D-BADC-1AB9D75C36D5}"/>
          </ac:spMkLst>
        </pc:spChg>
        <pc:graphicFrameChg chg="del mod">
          <ac:chgData name="손정민 주임" userId="b71c4caf-c92e-454f-a1cd-7942ba631b08" providerId="ADAL" clId="{BB1E5665-3BDA-4B47-BE4D-5E8E067A0FBD}" dt="2021-09-28T08:27:51.546" v="171" actId="478"/>
          <ac:graphicFrameMkLst>
            <pc:docMk/>
            <pc:sldMk cId="66538592" sldId="257"/>
            <ac:graphicFrameMk id="5" creationId="{B4ADFDFF-5A59-4B05-940C-78FB9D8FB611}"/>
          </ac:graphicFrameMkLst>
        </pc:graphicFrameChg>
        <pc:graphicFrameChg chg="mod modGraphic">
          <ac:chgData name="손정민 주임" userId="b71c4caf-c92e-454f-a1cd-7942ba631b08" providerId="ADAL" clId="{BB1E5665-3BDA-4B47-BE4D-5E8E067A0FBD}" dt="2021-09-28T08:28:02.570" v="175" actId="20577"/>
          <ac:graphicFrameMkLst>
            <pc:docMk/>
            <pc:sldMk cId="66538592" sldId="257"/>
            <ac:graphicFrameMk id="9" creationId="{B312CF1F-5693-4740-A116-CA70A0C2EE5D}"/>
          </ac:graphicFrameMkLst>
        </pc:graphicFrameChg>
        <pc:graphicFrameChg chg="mod modGraphic">
          <ac:chgData name="손정민 주임" userId="b71c4caf-c92e-454f-a1cd-7942ba631b08" providerId="ADAL" clId="{BB1E5665-3BDA-4B47-BE4D-5E8E067A0FBD}" dt="2021-09-28T08:28:05.300" v="177" actId="20577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modSp mod">
        <pc:chgData name="손정민 주임" userId="b71c4caf-c92e-454f-a1cd-7942ba631b08" providerId="ADAL" clId="{BB1E5665-3BDA-4B47-BE4D-5E8E067A0FBD}" dt="2021-09-28T08:34:34.675" v="499" actId="20577"/>
        <pc:sldMkLst>
          <pc:docMk/>
          <pc:sldMk cId="3059769293" sldId="258"/>
        </pc:sldMkLst>
        <pc:graphicFrameChg chg="mod modGraphic">
          <ac:chgData name="손정민 주임" userId="b71c4caf-c92e-454f-a1cd-7942ba631b08" providerId="ADAL" clId="{BB1E5665-3BDA-4B47-BE4D-5E8E067A0FBD}" dt="2021-09-28T08:34:34.675" v="499" actId="2057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modSp mod">
        <pc:chgData name="손정민 주임" userId="b71c4caf-c92e-454f-a1cd-7942ba631b08" providerId="ADAL" clId="{BB1E5665-3BDA-4B47-BE4D-5E8E067A0FBD}" dt="2021-09-28T08:11:56.768" v="157" actId="20577"/>
        <pc:sldMkLst>
          <pc:docMk/>
          <pc:sldMk cId="2487913007" sldId="260"/>
        </pc:sldMkLst>
        <pc:graphicFrameChg chg="mod modGraphic">
          <ac:chgData name="손정민 주임" userId="b71c4caf-c92e-454f-a1cd-7942ba631b08" providerId="ADAL" clId="{BB1E5665-3BDA-4B47-BE4D-5E8E067A0FBD}" dt="2021-09-28T08:11:56.768" v="157" actId="20577"/>
          <ac:graphicFrameMkLst>
            <pc:docMk/>
            <pc:sldMk cId="2487913007" sldId="260"/>
            <ac:graphicFrameMk id="10" creationId="{1131574A-7EEF-485F-88E7-48C9DBE76F17}"/>
          </ac:graphicFrameMkLst>
        </pc:graphicFrameChg>
      </pc:sldChg>
      <pc:sldChg chg="modSp mod">
        <pc:chgData name="손정민 주임" userId="b71c4caf-c92e-454f-a1cd-7942ba631b08" providerId="ADAL" clId="{BB1E5665-3BDA-4B47-BE4D-5E8E067A0FBD}" dt="2021-09-28T08:11:04.811" v="30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BB1E5665-3BDA-4B47-BE4D-5E8E067A0FBD}" dt="2021-09-28T08:10:57.170" v="26" actId="122"/>
          <ac:spMkLst>
            <pc:docMk/>
            <pc:sldMk cId="16632943" sldId="261"/>
            <ac:spMk id="4" creationId="{0B356633-97AD-4F1F-80AD-656A40D425C4}"/>
          </ac:spMkLst>
        </pc:spChg>
        <pc:spChg chg="mod">
          <ac:chgData name="손정민 주임" userId="b71c4caf-c92e-454f-a1cd-7942ba631b08" providerId="ADAL" clId="{BB1E5665-3BDA-4B47-BE4D-5E8E067A0FBD}" dt="2021-09-28T08:11:04.811" v="30" actId="20577"/>
          <ac:spMkLst>
            <pc:docMk/>
            <pc:sldMk cId="16632943" sldId="261"/>
            <ac:spMk id="5" creationId="{66BB4778-D445-41F1-9653-23489B2BA80A}"/>
          </ac:spMkLst>
        </pc:spChg>
      </pc:sldChg>
      <pc:sldChg chg="modSp mod">
        <pc:chgData name="손정민 주임" userId="b71c4caf-c92e-454f-a1cd-7942ba631b08" providerId="ADAL" clId="{BB1E5665-3BDA-4B47-BE4D-5E8E067A0FBD}" dt="2021-09-28T08:34:55.347" v="525"/>
        <pc:sldMkLst>
          <pc:docMk/>
          <pc:sldMk cId="2415371232" sldId="262"/>
        </pc:sldMkLst>
        <pc:spChg chg="mod">
          <ac:chgData name="손정민 주임" userId="b71c4caf-c92e-454f-a1cd-7942ba631b08" providerId="ADAL" clId="{BB1E5665-3BDA-4B47-BE4D-5E8E067A0FBD}" dt="2021-09-28T08:34:55.347" v="525"/>
          <ac:spMkLst>
            <pc:docMk/>
            <pc:sldMk cId="2415371232" sldId="262"/>
            <ac:spMk id="4" creationId="{DE264AB1-DD43-454F-9143-17371DCE0446}"/>
          </ac:spMkLst>
        </pc:spChg>
      </pc:sldChg>
      <pc:sldChg chg="modSp add mod">
        <pc:chgData name="손정민 주임" userId="b71c4caf-c92e-454f-a1cd-7942ba631b08" providerId="ADAL" clId="{BB1E5665-3BDA-4B47-BE4D-5E8E067A0FBD}" dt="2021-09-28T08:34:41.389" v="500"/>
        <pc:sldMkLst>
          <pc:docMk/>
          <pc:sldMk cId="2543608600" sldId="263"/>
        </pc:sldMkLst>
        <pc:graphicFrameChg chg="mod modGraphic">
          <ac:chgData name="손정민 주임" userId="b71c4caf-c92e-454f-a1cd-7942ba631b08" providerId="ADAL" clId="{BB1E5665-3BDA-4B47-BE4D-5E8E067A0FBD}" dt="2021-09-28T08:34:41.389" v="500"/>
          <ac:graphicFrameMkLst>
            <pc:docMk/>
            <pc:sldMk cId="2543608600" sldId="263"/>
            <ac:graphicFrameMk id="6" creationId="{95896EFE-22D2-4E70-A1F1-85810926EEA3}"/>
          </ac:graphicFrameMkLst>
        </pc:graphicFrameChg>
      </pc:sldChg>
    </pc:docChg>
  </pc:docChgLst>
  <pc:docChgLst>
    <pc:chgData name="손정민 주임" userId="b71c4caf-c92e-454f-a1cd-7942ba631b08" providerId="ADAL" clId="{976BD893-B6BD-4F8D-ACCD-14B940E4355E}"/>
    <pc:docChg chg="undo custSel delSld modSld">
      <pc:chgData name="손정민 주임" userId="b71c4caf-c92e-454f-a1cd-7942ba631b08" providerId="ADAL" clId="{976BD893-B6BD-4F8D-ACCD-14B940E4355E}" dt="2021-10-18T03:27:38.990" v="469" actId="20577"/>
      <pc:docMkLst>
        <pc:docMk/>
      </pc:docMkLst>
      <pc:sldChg chg="modSp mod">
        <pc:chgData name="손정민 주임" userId="b71c4caf-c92e-454f-a1cd-7942ba631b08" providerId="ADAL" clId="{976BD893-B6BD-4F8D-ACCD-14B940E4355E}" dt="2021-09-29T05:58:22.864" v="442" actId="14100"/>
        <pc:sldMkLst>
          <pc:docMk/>
          <pc:sldMk cId="66538592" sldId="257"/>
        </pc:sldMkLst>
        <pc:graphicFrameChg chg="mod modGraphic">
          <ac:chgData name="손정민 주임" userId="b71c4caf-c92e-454f-a1cd-7942ba631b08" providerId="ADAL" clId="{976BD893-B6BD-4F8D-ACCD-14B940E4355E}" dt="2021-09-29T05:58:22.864" v="442" actId="14100"/>
          <ac:graphicFrameMkLst>
            <pc:docMk/>
            <pc:sldMk cId="66538592" sldId="257"/>
            <ac:graphicFrameMk id="21" creationId="{E0F1DF75-CE1B-4C61-AE97-3FA33EC41187}"/>
          </ac:graphicFrameMkLst>
        </pc:graphicFrameChg>
      </pc:sldChg>
      <pc:sldChg chg="modSp del mod">
        <pc:chgData name="손정민 주임" userId="b71c4caf-c92e-454f-a1cd-7942ba631b08" providerId="ADAL" clId="{976BD893-B6BD-4F8D-ACCD-14B940E4355E}" dt="2021-09-29T05:57:30.201" v="348" actId="47"/>
        <pc:sldMkLst>
          <pc:docMk/>
          <pc:sldMk cId="3059769293" sldId="258"/>
        </pc:sldMkLst>
        <pc:graphicFrameChg chg="mod modGraphic">
          <ac:chgData name="손정민 주임" userId="b71c4caf-c92e-454f-a1cd-7942ba631b08" providerId="ADAL" clId="{976BD893-B6BD-4F8D-ACCD-14B940E4355E}" dt="2021-09-29T01:41:45.956" v="347"/>
          <ac:graphicFrameMkLst>
            <pc:docMk/>
            <pc:sldMk cId="3059769293" sldId="258"/>
            <ac:graphicFrameMk id="6" creationId="{95896EFE-22D2-4E70-A1F1-85810926EEA3}"/>
          </ac:graphicFrameMkLst>
        </pc:graphicFrameChg>
      </pc:sldChg>
      <pc:sldChg chg="addSp delSp modSp mod">
        <pc:chgData name="손정민 주임" userId="b71c4caf-c92e-454f-a1cd-7942ba631b08" providerId="ADAL" clId="{976BD893-B6BD-4F8D-ACCD-14B940E4355E}" dt="2021-09-29T01:39:48.266" v="320" actId="2710"/>
        <pc:sldMkLst>
          <pc:docMk/>
          <pc:sldMk cId="2487913007" sldId="260"/>
        </pc:sldMkLst>
        <pc:spChg chg="del">
          <ac:chgData name="손정민 주임" userId="b71c4caf-c92e-454f-a1cd-7942ba631b08" providerId="ADAL" clId="{976BD893-B6BD-4F8D-ACCD-14B940E4355E}" dt="2021-09-28T08:56:56.044" v="59" actId="478"/>
          <ac:spMkLst>
            <pc:docMk/>
            <pc:sldMk cId="2487913007" sldId="260"/>
            <ac:spMk id="9" creationId="{F84323D0-4D75-4FDA-901E-B182F8216844}"/>
          </ac:spMkLst>
        </pc:spChg>
        <pc:graphicFrameChg chg="mod">
          <ac:chgData name="손정민 주임" userId="b71c4caf-c92e-454f-a1cd-7942ba631b08" providerId="ADAL" clId="{976BD893-B6BD-4F8D-ACCD-14B940E4355E}" dt="2021-09-29T01:38:06.261" v="307" actId="1076"/>
          <ac:graphicFrameMkLst>
            <pc:docMk/>
            <pc:sldMk cId="2487913007" sldId="260"/>
            <ac:graphicFrameMk id="4" creationId="{4266672E-9F76-4F51-A9B2-432A91C53C88}"/>
          </ac:graphicFrameMkLst>
        </pc:graphicFrameChg>
        <pc:graphicFrameChg chg="mod">
          <ac:chgData name="손정민 주임" userId="b71c4caf-c92e-454f-a1cd-7942ba631b08" providerId="ADAL" clId="{976BD893-B6BD-4F8D-ACCD-14B940E4355E}" dt="2021-09-29T01:38:06.261" v="307" actId="1076"/>
          <ac:graphicFrameMkLst>
            <pc:docMk/>
            <pc:sldMk cId="2487913007" sldId="260"/>
            <ac:graphicFrameMk id="7" creationId="{4479D94E-35E0-4AD3-B54F-C00D4B166255}"/>
          </ac:graphicFrameMkLst>
        </pc:graphicFrameChg>
        <pc:graphicFrameChg chg="mod modGraphic">
          <ac:chgData name="손정민 주임" userId="b71c4caf-c92e-454f-a1cd-7942ba631b08" providerId="ADAL" clId="{976BD893-B6BD-4F8D-ACCD-14B940E4355E}" dt="2021-09-29T01:39:48.266" v="320" actId="2710"/>
          <ac:graphicFrameMkLst>
            <pc:docMk/>
            <pc:sldMk cId="2487913007" sldId="260"/>
            <ac:graphicFrameMk id="10" creationId="{1131574A-7EEF-485F-88E7-48C9DBE76F17}"/>
          </ac:graphicFrameMkLst>
        </pc:graphicFrameChg>
        <pc:graphicFrameChg chg="del">
          <ac:chgData name="손정민 주임" userId="b71c4caf-c92e-454f-a1cd-7942ba631b08" providerId="ADAL" clId="{976BD893-B6BD-4F8D-ACCD-14B940E4355E}" dt="2021-09-28T08:56:53.948" v="58" actId="478"/>
          <ac:graphicFrameMkLst>
            <pc:docMk/>
            <pc:sldMk cId="2487913007" sldId="260"/>
            <ac:graphicFrameMk id="11" creationId="{8A8CE6DD-7C1E-4C94-8D2B-1FE70F3EAB2F}"/>
          </ac:graphicFrameMkLst>
        </pc:graphicFrameChg>
        <pc:picChg chg="add mod">
          <ac:chgData name="손정민 주임" userId="b71c4caf-c92e-454f-a1cd-7942ba631b08" providerId="ADAL" clId="{976BD893-B6BD-4F8D-ACCD-14B940E4355E}" dt="2021-09-29T01:38:32.384" v="317" actId="1076"/>
          <ac:picMkLst>
            <pc:docMk/>
            <pc:sldMk cId="2487913007" sldId="260"/>
            <ac:picMk id="3" creationId="{01390A43-2310-4182-A6DF-8BAE468F5F71}"/>
          </ac:picMkLst>
        </pc:picChg>
        <pc:picChg chg="add mod">
          <ac:chgData name="손정민 주임" userId="b71c4caf-c92e-454f-a1cd-7942ba631b08" providerId="ADAL" clId="{976BD893-B6BD-4F8D-ACCD-14B940E4355E}" dt="2021-09-29T01:38:27.439" v="315" actId="1076"/>
          <ac:picMkLst>
            <pc:docMk/>
            <pc:sldMk cId="2487913007" sldId="260"/>
            <ac:picMk id="8" creationId="{44B0159E-6DC7-448E-B1FB-12D9CB69034F}"/>
          </ac:picMkLst>
        </pc:picChg>
      </pc:sldChg>
      <pc:sldChg chg="modSp mod">
        <pc:chgData name="손정민 주임" userId="b71c4caf-c92e-454f-a1cd-7942ba631b08" providerId="ADAL" clId="{976BD893-B6BD-4F8D-ACCD-14B940E4355E}" dt="2021-10-18T03:27:17.940" v="454" actId="20577"/>
        <pc:sldMkLst>
          <pc:docMk/>
          <pc:sldMk cId="16632943" sldId="261"/>
        </pc:sldMkLst>
        <pc:spChg chg="mod">
          <ac:chgData name="손정민 주임" userId="b71c4caf-c92e-454f-a1cd-7942ba631b08" providerId="ADAL" clId="{976BD893-B6BD-4F8D-ACCD-14B940E4355E}" dt="2021-09-28T08:55:56.061" v="15"/>
          <ac:spMkLst>
            <pc:docMk/>
            <pc:sldMk cId="16632943" sldId="261"/>
            <ac:spMk id="4" creationId="{0B356633-97AD-4F1F-80AD-656A40D425C4}"/>
          </ac:spMkLst>
        </pc:spChg>
        <pc:spChg chg="mod">
          <ac:chgData name="손정민 주임" userId="b71c4caf-c92e-454f-a1cd-7942ba631b08" providerId="ADAL" clId="{976BD893-B6BD-4F8D-ACCD-14B940E4355E}" dt="2021-10-18T03:27:17.940" v="454" actId="20577"/>
          <ac:spMkLst>
            <pc:docMk/>
            <pc:sldMk cId="16632943" sldId="261"/>
            <ac:spMk id="5" creationId="{66BB4778-D445-41F1-9653-23489B2BA80A}"/>
          </ac:spMkLst>
        </pc:spChg>
      </pc:sldChg>
      <pc:sldChg chg="modSp mod">
        <pc:chgData name="손정민 주임" userId="b71c4caf-c92e-454f-a1cd-7942ba631b08" providerId="ADAL" clId="{976BD893-B6BD-4F8D-ACCD-14B940E4355E}" dt="2021-10-18T03:27:38.990" v="469" actId="20577"/>
        <pc:sldMkLst>
          <pc:docMk/>
          <pc:sldMk cId="2415371232" sldId="262"/>
        </pc:sldMkLst>
        <pc:spChg chg="mod">
          <ac:chgData name="손정민 주임" userId="b71c4caf-c92e-454f-a1cd-7942ba631b08" providerId="ADAL" clId="{976BD893-B6BD-4F8D-ACCD-14B940E4355E}" dt="2021-10-18T03:27:38.990" v="469" actId="20577"/>
          <ac:spMkLst>
            <pc:docMk/>
            <pc:sldMk cId="2415371232" sldId="262"/>
            <ac:spMk id="4" creationId="{DE264AB1-DD43-454F-9143-17371DCE0446}"/>
          </ac:spMkLst>
        </pc:spChg>
      </pc:sldChg>
      <pc:sldChg chg="del">
        <pc:chgData name="손정민 주임" userId="b71c4caf-c92e-454f-a1cd-7942ba631b08" providerId="ADAL" clId="{976BD893-B6BD-4F8D-ACCD-14B940E4355E}" dt="2021-09-29T05:57:30.201" v="348" actId="47"/>
        <pc:sldMkLst>
          <pc:docMk/>
          <pc:sldMk cId="2543608600" sldId="26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4CA734-E4B3-4955-92A5-6C6C64C596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7DB11EE8-B652-4367-A977-48A4CC8037A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2F7B41C-D1B6-4592-9896-B5D3B4ACE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000836-94A6-4875-AD17-960642193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3043189-22C8-47EA-B763-B1BD225D9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3F5A11-65B3-4073-B8E6-F0AEFDA44C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C318F237-7015-410F-B697-6229AA2665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F0F377B-7CD9-46CB-A7DC-197EFEBE6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89798CA-A893-4F4E-9282-F6BE3A383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DB470D0-BBF0-4480-90B0-AF1F2E74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48303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F827AE9F-88F8-4490-BF0E-735EF90497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7E1909C-2D61-4EB5-A1BE-E07A8C024C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AC4AEAC-1291-4E3B-8BF9-82C7785D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50F5125-539C-4ED5-89FF-092EA3A64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BC90200-0051-4E1F-A35E-834F8F05E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2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3A78F04-7FD9-4505-AB6E-DCF3974DB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CF0D033-2BD2-4469-AFCB-26264EF500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503AA2E-9846-44F5-94F3-123EA8322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944A02F-565B-4402-A9A3-4956BD3F0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F32E31C-50AB-402B-BF0C-B6A58C2D9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998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A802B50-C613-430A-BCFA-383EB30EC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ACEDFF6-051E-40CB-BBA4-52C50FB126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6313A30-C940-4B27-B79F-591B525E7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AC2A4CB-79DA-41F9-9673-FDE597B33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9E4C2BC-9567-4ED6-B38F-541FFC667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6686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A5567E6-37A7-4772-97E3-7E25D5AD5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FE7B16AC-E541-400E-9176-7F70832422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B14C58B-0196-485A-85D0-6863E46A58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93B21CA-D050-4D8C-832B-44F0A8C2F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D74BB25-EF9F-4945-A200-438123DFC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BC97838-CD4C-4AA8-B7D6-38B0E2418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90003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944251-9BDC-4543-ACB6-FDA7F76EE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B26F721-0761-43F0-8618-289417B3C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66411E6-F77C-4527-B8E6-31064F8829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83083DE-2039-4FFE-BE6C-17482F8946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743876E-5866-45DD-9BB9-5E5C6A623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426B2973-F775-4C48-B1D8-57E72D018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C1EC86D-B006-4E31-966D-CC3CD4B6E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F3E7BD81-C986-4127-8B52-108820F6A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155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CE792A-30FC-402F-9A4A-E52C84D21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D6B0C054-CEC4-4BF5-B03C-349D7A49C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63923C2-9A01-49C3-A43E-FC0334F50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D068197-1A66-4808-8EB8-C80AA48A0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440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B6EBCA-72C3-4BB8-8786-98D786A1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101731B0-3981-44EC-9B04-846956951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97AFD911-4BE5-452A-ADB6-9DFF4157B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44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2486394-7650-482A-B062-35B2961D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DFE9AF1-D625-4260-B58E-74DCD0FE50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3A9DDF8-3FEC-4953-ADA6-D656CA2F3B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B04D978-3C7D-42C7-8629-EB0154F49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3EB69D7-1707-4315-8922-BE13DC92A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EE2547D-C888-4178-80F4-C16855D6D7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8403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1BC5075-4CD4-453D-8DAD-4D67A7C19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769FE11-9D5D-4FA4-9509-A57F44AFE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CD5E5B6-4297-4FF8-99BC-6B5FCD87B7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AF80384-CF3F-4400-84BA-131A6BCF6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FDB6879-6828-4169-B4E1-96F4A65CA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4EA66D5-F9C8-4C84-850B-10C3E4DC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5244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504C971-033E-4A60-A2E1-C02E8526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7BA77DD-7B2F-4674-B6E5-55774EEF41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C11953-31EF-4C9E-B331-CFA8CB89DE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DF8C0-197D-47BB-BEC0-3393A39B28E9}" type="datetimeFigureOut">
              <a:rPr lang="ko-KR" altLang="en-US" smtClean="0"/>
              <a:t>2021-10-18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9EABDA9-5B5F-4E06-87DF-07744ED2C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3557401-3AF6-40E6-9FC2-E798809E6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9553-7878-4707-94A6-9FE8C265B9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83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design@fittoday.co.kr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969E4D44-AAA9-4541-9F5F-8303957ECB2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B356633-97AD-4F1F-80AD-656A40D425C4}"/>
              </a:ext>
            </a:extLst>
          </p:cNvPr>
          <p:cNvSpPr txBox="1"/>
          <p:nvPr/>
        </p:nvSpPr>
        <p:spPr>
          <a:xfrm>
            <a:off x="1" y="2557126"/>
            <a:ext cx="1219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2800" b="1" dirty="0"/>
              <a:t>센터 페이퍼 작업의뢰서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6BB4778-D445-41F1-9653-23489B2BA80A}"/>
              </a:ext>
            </a:extLst>
          </p:cNvPr>
          <p:cNvSpPr txBox="1"/>
          <p:nvPr/>
        </p:nvSpPr>
        <p:spPr>
          <a:xfrm>
            <a:off x="0" y="3210935"/>
            <a:ext cx="12192000" cy="18370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ko-KR" altLang="en-US" sz="1100" dirty="0"/>
              <a:t>작성하신 내용을 토대로 결과물을 제작합니다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자세히 작성하실 수록 좋은 결과물이 나올 수 있습니다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원하시는 결과물과 무관한 내용은 빈칸으로 비워 두시면 됩니다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endParaRPr lang="en-US" altLang="ko-KR" sz="1100" dirty="0"/>
          </a:p>
          <a:p>
            <a:pPr algn="ctr">
              <a:lnSpc>
                <a:spcPct val="150000"/>
              </a:lnSpc>
            </a:pPr>
            <a:r>
              <a:rPr lang="ko-KR" altLang="en-US" sz="1100" dirty="0"/>
              <a:t>작성 후 아래 이메일로 전달 부탁드립니다</a:t>
            </a:r>
            <a:r>
              <a:rPr lang="en-US" altLang="ko-KR" sz="1100" dirty="0"/>
              <a:t>.</a:t>
            </a:r>
          </a:p>
          <a:p>
            <a:pPr algn="ctr">
              <a:lnSpc>
                <a:spcPct val="150000"/>
              </a:lnSpc>
            </a:pPr>
            <a:r>
              <a:rPr lang="en-US" altLang="ko-KR" sz="1100">
                <a:hlinkClick r:id="rId2"/>
              </a:rPr>
              <a:t>help@</a:t>
            </a:r>
            <a:r>
              <a:rPr lang="en-US" altLang="ko-KR" sz="1100" dirty="0">
                <a:hlinkClick r:id="rId2"/>
              </a:rPr>
              <a:t>fittoday.co.kr</a:t>
            </a:r>
            <a:endParaRPr lang="en-US" altLang="ko-KR" sz="1100" dirty="0"/>
          </a:p>
          <a:p>
            <a:pPr algn="ctr">
              <a:lnSpc>
                <a:spcPct val="150000"/>
              </a:lnSpc>
            </a:pPr>
            <a:endParaRPr lang="en-US" altLang="ko-KR" sz="1100" dirty="0"/>
          </a:p>
        </p:txBody>
      </p:sp>
    </p:spTree>
    <p:extLst>
      <p:ext uri="{BB962C8B-B14F-4D97-AF65-F5344CB8AC3E}">
        <p14:creationId xmlns:p14="http://schemas.microsoft.com/office/powerpoint/2010/main" val="1663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10">
            <a:extLst>
              <a:ext uri="{FF2B5EF4-FFF2-40B4-BE49-F238E27FC236}">
                <a16:creationId xmlns:a16="http://schemas.microsoft.com/office/drawing/2014/main" id="{4266672E-9F76-4F51-A9B2-432A91C53C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461515"/>
              </p:ext>
            </p:extLst>
          </p:nvPr>
        </p:nvGraphicFramePr>
        <p:xfrm>
          <a:off x="824410" y="1843935"/>
          <a:ext cx="10543178" cy="207372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37885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9164319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</a:tblGrid>
              <a:tr h="330269">
                <a:tc gridSpan="2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센터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홍보물에 들어갈 내용만 작성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업체명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상담문의 전화번호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70882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591226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홈페이지 주소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8162883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인스타그램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257159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카카오채널 아이디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789640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AA9FB47-F1DC-4D93-9B8F-5C388A607788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10" name="표 10">
            <a:extLst>
              <a:ext uri="{FF2B5EF4-FFF2-40B4-BE49-F238E27FC236}">
                <a16:creationId xmlns:a16="http://schemas.microsoft.com/office/drawing/2014/main" id="{1131574A-7EEF-485F-88E7-48C9DBE76F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192180"/>
              </p:ext>
            </p:extLst>
          </p:nvPr>
        </p:nvGraphicFramePr>
        <p:xfrm>
          <a:off x="824411" y="4016410"/>
          <a:ext cx="3829029" cy="2671531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829029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71533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디자인 항목 선택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괄호에 체크 해 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1999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>
                          <a:solidFill>
                            <a:sysClr val="windowText" lastClr="000000"/>
                          </a:solidFill>
                        </a:rPr>
                        <a:t>대봉투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 245 x 330 mm (     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>
                          <a:solidFill>
                            <a:sysClr val="windowText" lastClr="000000"/>
                          </a:solidFill>
                        </a:rPr>
                        <a:t>일반소봉투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220 x 150 mm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(     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 dirty="0" err="1">
                          <a:solidFill>
                            <a:sysClr val="windowText" lastClr="000000"/>
                          </a:solidFill>
                        </a:rPr>
                        <a:t>자켓소봉투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220 x 150 mm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>
                          <a:solidFill>
                            <a:sysClr val="windowText" lastClr="000000"/>
                          </a:solidFill>
                        </a:rPr>
                        <a:t>(     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>
                          <a:solidFill>
                            <a:sysClr val="windowText" lastClr="000000"/>
                          </a:solidFill>
                        </a:rPr>
                        <a:t>메모지 </a:t>
                      </a:r>
                      <a:r>
                        <a:rPr lang="en-US" altLang="ko-KR" sz="1000" b="1">
                          <a:solidFill>
                            <a:sysClr val="windowText" lastClr="000000"/>
                          </a:solidFill>
                        </a:rPr>
                        <a:t>86 x 95 mm</a:t>
                      </a:r>
                      <a:r>
                        <a:rPr lang="ko-KR" altLang="en-US" sz="1000" b="1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>
                          <a:solidFill>
                            <a:sysClr val="windowText" lastClr="000000"/>
                          </a:solidFill>
                        </a:rPr>
                        <a:t>(     )</a:t>
                      </a: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>
                          <a:solidFill>
                            <a:sysClr val="windowText" lastClr="000000"/>
                          </a:solidFill>
                        </a:rPr>
                        <a:t>스티커 </a:t>
                      </a:r>
                      <a:r>
                        <a:rPr lang="en-US" altLang="ko-KR" sz="1000" b="1">
                          <a:solidFill>
                            <a:sysClr val="windowText" lastClr="000000"/>
                          </a:solidFill>
                        </a:rPr>
                        <a:t>40 x 40 mm</a:t>
                      </a:r>
                      <a:r>
                        <a:rPr lang="ko-KR" altLang="en-US" sz="1000" b="1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>
                          <a:solidFill>
                            <a:sysClr val="windowText" lastClr="000000"/>
                          </a:solidFill>
                        </a:rPr>
                        <a:t>(     )</a:t>
                      </a:r>
                      <a:endParaRPr lang="ko-KR" altLang="en-US" sz="100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l" defTabSz="914400" rtl="0" eaLnBrk="1" fontAlgn="auto" latinLnBrk="1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b="1">
                          <a:solidFill>
                            <a:sysClr val="windowText" lastClr="000000"/>
                          </a:solidFill>
                        </a:rPr>
                        <a:t>명함 </a:t>
                      </a:r>
                      <a:r>
                        <a:rPr lang="en-US" altLang="ko-KR" sz="1000" b="1">
                          <a:solidFill>
                            <a:sysClr val="windowText" lastClr="000000"/>
                          </a:solidFill>
                        </a:rPr>
                        <a:t>90 x 50 mm</a:t>
                      </a:r>
                      <a:r>
                        <a:rPr lang="ko-KR" altLang="en-US" sz="1000" b="1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1">
                          <a:solidFill>
                            <a:sysClr val="windowText" lastClr="000000"/>
                          </a:solidFill>
                        </a:rPr>
                        <a:t>(     )</a:t>
                      </a: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7" name="표 10">
            <a:extLst>
              <a:ext uri="{FF2B5EF4-FFF2-40B4-BE49-F238E27FC236}">
                <a16:creationId xmlns:a16="http://schemas.microsoft.com/office/drawing/2014/main" id="{4479D94E-35E0-4AD3-B54F-C00D4B1662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6738941"/>
              </p:ext>
            </p:extLst>
          </p:nvPr>
        </p:nvGraphicFramePr>
        <p:xfrm>
          <a:off x="824410" y="1124340"/>
          <a:ext cx="5933441" cy="620845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30884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  <a:gridCol w="1335842">
                  <a:extLst>
                    <a:ext uri="{9D8B030D-6E8A-4147-A177-3AD203B41FA5}">
                      <a16:colId xmlns:a16="http://schemas.microsoft.com/office/drawing/2014/main" val="3627467177"/>
                    </a:ext>
                  </a:extLst>
                </a:gridCol>
                <a:gridCol w="1215104">
                  <a:extLst>
                    <a:ext uri="{9D8B030D-6E8A-4147-A177-3AD203B41FA5}">
                      <a16:colId xmlns:a16="http://schemas.microsoft.com/office/drawing/2014/main" val="1914234562"/>
                    </a:ext>
                  </a:extLst>
                </a:gridCol>
                <a:gridCol w="2551611">
                  <a:extLst>
                    <a:ext uri="{9D8B030D-6E8A-4147-A177-3AD203B41FA5}">
                      <a16:colId xmlns:a16="http://schemas.microsoft.com/office/drawing/2014/main" val="1489575713"/>
                    </a:ext>
                  </a:extLst>
                </a:gridCol>
              </a:tblGrid>
              <a:tr h="330269">
                <a:tc gridSpan="4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신청자 정보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작업물에 대한 소통을 진행하기 위한 정보입니다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담당자명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담당자 연락처</a:t>
                      </a:r>
                    </a:p>
                  </a:txBody>
                  <a:tcPr>
                    <a:solidFill>
                      <a:srgbClr val="FFE8CB"/>
                    </a:solidFill>
                  </a:tcPr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solidFill>
                      <a:srgbClr val="FFE8C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pic>
        <p:nvPicPr>
          <p:cNvPr id="3" name="그림 2">
            <a:extLst>
              <a:ext uri="{FF2B5EF4-FFF2-40B4-BE49-F238E27FC236}">
                <a16:creationId xmlns:a16="http://schemas.microsoft.com/office/drawing/2014/main" id="{01390A43-2310-4182-A6DF-8BAE468F5F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05242" y="4034568"/>
            <a:ext cx="3262346" cy="2653373"/>
          </a:xfrm>
          <a:prstGeom prst="rect">
            <a:avLst/>
          </a:prstGeom>
        </p:spPr>
      </p:pic>
      <p:pic>
        <p:nvPicPr>
          <p:cNvPr id="8" name="그림 7" descr="텍스트이(가) 표시된 사진&#10;&#10;자동 생성된 설명">
            <a:extLst>
              <a:ext uri="{FF2B5EF4-FFF2-40B4-BE49-F238E27FC236}">
                <a16:creationId xmlns:a16="http://schemas.microsoft.com/office/drawing/2014/main" id="{44B0159E-6DC7-448E-B1FB-12D9CB69034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8169" y="4034568"/>
            <a:ext cx="3262344" cy="2653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913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34762"/>
              </p:ext>
            </p:extLst>
          </p:nvPr>
        </p:nvGraphicFramePr>
        <p:xfrm>
          <a:off x="824411" y="1407646"/>
          <a:ext cx="10543177" cy="221512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30269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1.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브랜드 특징을 적어주세요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사업 내용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특장점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타겟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경쟁업체 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88485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00DE29C9-7C8B-49B2-8611-46B005ABBD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1315077"/>
              </p:ext>
            </p:extLst>
          </p:nvPr>
        </p:nvGraphicFramePr>
        <p:xfrm>
          <a:off x="824410" y="4102237"/>
          <a:ext cx="10543177" cy="14322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26937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2.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원하는 디자인 스타일을 적어 주세요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: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깔끔하고 심플한 디자인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화려하고 눈에 띄게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고급스럽게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유머러스한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 등등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3B4C4DC-469F-45F0-9A3A-D5EE343EA04D}"/>
              </a:ext>
            </a:extLst>
          </p:cNvPr>
          <p:cNvSpPr txBox="1"/>
          <p:nvPr/>
        </p:nvSpPr>
        <p:spPr>
          <a:xfrm>
            <a:off x="906011" y="4422458"/>
            <a:ext cx="10379974" cy="1774909"/>
          </a:xfrm>
          <a:prstGeom prst="rect">
            <a:avLst/>
          </a:prstGeom>
          <a:noFill/>
        </p:spPr>
        <p:txBody>
          <a:bodyPr wrap="square" numCol="5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50" dirty="0" err="1"/>
              <a:t>여성고객타겟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</a:t>
            </a:r>
            <a:r>
              <a:rPr lang="ko-KR" altLang="en-US" sz="1050" dirty="0">
                <a:solidFill>
                  <a:sysClr val="windowText" lastClr="000000"/>
                </a:solidFill>
              </a:rPr>
              <a:t>★</a:t>
            </a:r>
            <a:r>
              <a:rPr lang="en-US" altLang="ko-KR" sz="1050" dirty="0"/>
              <a:t>)</a:t>
            </a:r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남성고객타겟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젊은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성숙한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 err="1"/>
              <a:t>럭셔리한</a:t>
            </a:r>
            <a:r>
              <a:rPr lang="ko-KR" altLang="en-US" sz="1050" dirty="0"/>
              <a:t>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대중적인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모던한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클래식한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재미있는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진지한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시끄러운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조용한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endParaRPr lang="en-US" altLang="ko-KR" sz="1050" dirty="0"/>
          </a:p>
          <a:p>
            <a:pPr>
              <a:lnSpc>
                <a:spcPct val="150000"/>
              </a:lnSpc>
            </a:pPr>
            <a:r>
              <a:rPr lang="ko-KR" altLang="en-US" sz="1050" dirty="0"/>
              <a:t>단순한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복잡함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추상적 </a:t>
            </a:r>
            <a:r>
              <a:rPr lang="en-US" altLang="ko-KR" sz="1050" dirty="0"/>
              <a:t>(   )</a:t>
            </a:r>
          </a:p>
          <a:p>
            <a:pPr>
              <a:lnSpc>
                <a:spcPct val="150000"/>
              </a:lnSpc>
            </a:pPr>
            <a:r>
              <a:rPr lang="ko-KR" altLang="en-US" sz="1050" dirty="0"/>
              <a:t>직관적 </a:t>
            </a:r>
            <a:r>
              <a:rPr lang="en-US" altLang="ko-KR" sz="1050" dirty="0"/>
              <a:t>(   )</a:t>
            </a:r>
          </a:p>
        </p:txBody>
      </p:sp>
    </p:spTree>
    <p:extLst>
      <p:ext uri="{BB962C8B-B14F-4D97-AF65-F5344CB8AC3E}">
        <p14:creationId xmlns:p14="http://schemas.microsoft.com/office/powerpoint/2010/main" val="2629005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EF3503D-0BF9-4837-A98B-EF9EF264802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9" name="표 10">
            <a:extLst>
              <a:ext uri="{FF2B5EF4-FFF2-40B4-BE49-F238E27FC236}">
                <a16:creationId xmlns:a16="http://schemas.microsoft.com/office/drawing/2014/main" id="{B312CF1F-5693-4740-A116-CA70A0C2EE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997212"/>
              </p:ext>
            </p:extLst>
          </p:nvPr>
        </p:nvGraphicFramePr>
        <p:xfrm>
          <a:off x="824411" y="1713880"/>
          <a:ext cx="10543177" cy="166081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48130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3.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선호하는 컬러나 글씨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폰트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타입은</a:t>
                      </a: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?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예시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)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①빨강색으로 글씨 굵고 크게 들어가게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②귀여운 글씨체로 </a:t>
                      </a:r>
                      <a:r>
                        <a:rPr lang="ko-KR" altLang="en-US" sz="1000" b="0" dirty="0" err="1">
                          <a:solidFill>
                            <a:sysClr val="windowText" lastClr="000000"/>
                          </a:solidFill>
                        </a:rPr>
                        <a:t>핑크톤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③영문폰트에 무채색 톤으로 고급스럽게 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등등 자유롭게 서술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1141641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  <p:graphicFrame>
        <p:nvGraphicFramePr>
          <p:cNvPr id="21" name="표 10">
            <a:extLst>
              <a:ext uri="{FF2B5EF4-FFF2-40B4-BE49-F238E27FC236}">
                <a16:creationId xmlns:a16="http://schemas.microsoft.com/office/drawing/2014/main" id="{E0F1DF75-CE1B-4C61-AE97-3FA33EC411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8201642"/>
              </p:ext>
            </p:extLst>
          </p:nvPr>
        </p:nvGraphicFramePr>
        <p:xfrm>
          <a:off x="824410" y="3664729"/>
          <a:ext cx="10543177" cy="26097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529490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dirty="0">
                          <a:solidFill>
                            <a:sysClr val="windowText" lastClr="000000"/>
                          </a:solidFill>
                        </a:rPr>
                        <a:t>4. </a:t>
                      </a:r>
                      <a:r>
                        <a:rPr lang="ko-KR" altLang="en-US" sz="1000" dirty="0">
                          <a:solidFill>
                            <a:sysClr val="windowText" lastClr="000000"/>
                          </a:solidFill>
                        </a:rPr>
                        <a:t>디자인물에 꼭 들어가야할 텍스트를 작성해주세요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  <a:tr h="2080307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endParaRPr lang="ko-KR" altLang="en-US" sz="10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9579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6538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9D8843E-29AF-4044-8B64-EB55D4D7C517}"/>
              </a:ext>
            </a:extLst>
          </p:cNvPr>
          <p:cNvSpPr txBox="1"/>
          <p:nvPr/>
        </p:nvSpPr>
        <p:spPr>
          <a:xfrm>
            <a:off x="740229" y="583474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작업의뢰서</a:t>
            </a:r>
          </a:p>
        </p:txBody>
      </p:sp>
      <p:graphicFrame>
        <p:nvGraphicFramePr>
          <p:cNvPr id="5" name="표 10">
            <a:extLst>
              <a:ext uri="{FF2B5EF4-FFF2-40B4-BE49-F238E27FC236}">
                <a16:creationId xmlns:a16="http://schemas.microsoft.com/office/drawing/2014/main" id="{70F53D83-A98A-41A9-889A-44E9F282BC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264636"/>
              </p:ext>
            </p:extLst>
          </p:nvPr>
        </p:nvGraphicFramePr>
        <p:xfrm>
          <a:off x="824411" y="1311847"/>
          <a:ext cx="10543177" cy="5191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543177">
                  <a:extLst>
                    <a:ext uri="{9D8B030D-6E8A-4147-A177-3AD203B41FA5}">
                      <a16:colId xmlns:a16="http://schemas.microsoft.com/office/drawing/2014/main" val="1997379492"/>
                    </a:ext>
                  </a:extLst>
                </a:gridCol>
              </a:tblGrid>
              <a:tr h="397715">
                <a:tc>
                  <a:txBody>
                    <a:bodyPr/>
                    <a:lstStyle/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6.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참고할 만한 이미지를 아래에 붙여 넣거나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, </a:t>
                      </a:r>
                      <a:r>
                        <a:rPr lang="ko-KR" altLang="en-US" sz="1000" b="1" dirty="0">
                          <a:solidFill>
                            <a:sysClr val="windowText" lastClr="000000"/>
                          </a:solidFill>
                        </a:rPr>
                        <a:t>첨부파일로 함께 전달 해 주세요</a:t>
                      </a:r>
                      <a:r>
                        <a:rPr lang="en-US" altLang="ko-KR" sz="1000" b="1" dirty="0">
                          <a:solidFill>
                            <a:sysClr val="windowText" lastClr="000000"/>
                          </a:solidFill>
                        </a:rPr>
                        <a:t>. </a:t>
                      </a:r>
                      <a:endParaRPr lang="en-US" altLang="ko-KR" sz="1000" b="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latinLnBrk="1">
                        <a:lnSpc>
                          <a:spcPct val="150000"/>
                        </a:lnSpc>
                      </a:pP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(</a:t>
                      </a:r>
                      <a:r>
                        <a:rPr lang="ko-KR" altLang="en-US" sz="1000" b="0" dirty="0">
                          <a:solidFill>
                            <a:sysClr val="windowText" lastClr="000000"/>
                          </a:solidFill>
                        </a:rPr>
                        <a:t>타 브랜드 홍보물 중 본인이 원하는 방향과 비슷한 디자인을 발견하셨다면 함께 첨부 해 주시면 원활한 작업이 가능합니다</a:t>
                      </a:r>
                      <a:r>
                        <a:rPr lang="en-US" altLang="ko-KR" sz="1000" b="0" dirty="0">
                          <a:solidFill>
                            <a:sysClr val="windowText" lastClr="000000"/>
                          </a:solidFill>
                        </a:rPr>
                        <a:t>.)</a:t>
                      </a:r>
                      <a:endParaRPr lang="ko-KR" altLang="en-US" sz="1000" b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15040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65439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>
            <a:extLst>
              <a:ext uri="{FF2B5EF4-FFF2-40B4-BE49-F238E27FC236}">
                <a16:creationId xmlns:a16="http://schemas.microsoft.com/office/drawing/2014/main" id="{4C6F4FFC-3633-42DC-9779-598878562DD7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19FFC0F9-E025-46AD-A528-D2B54C6BA61E}"/>
              </a:ext>
            </a:extLst>
          </p:cNvPr>
          <p:cNvSpPr/>
          <p:nvPr/>
        </p:nvSpPr>
        <p:spPr>
          <a:xfrm>
            <a:off x="0" y="1741714"/>
            <a:ext cx="12192000" cy="51162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E264AB1-DD43-454F-9143-17371DCE0446}"/>
              </a:ext>
            </a:extLst>
          </p:cNvPr>
          <p:cNvSpPr txBox="1"/>
          <p:nvPr/>
        </p:nvSpPr>
        <p:spPr>
          <a:xfrm>
            <a:off x="740229" y="2256563"/>
            <a:ext cx="7051041" cy="36144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홍보물에 들어갈 이미지 자료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센터사진</a:t>
            </a:r>
            <a:r>
              <a:rPr lang="en-US" altLang="ko-KR" sz="1100" dirty="0"/>
              <a:t>, </a:t>
            </a:r>
            <a:r>
              <a:rPr lang="ko-KR" altLang="en-US" sz="1100" dirty="0"/>
              <a:t>프로필사진 등등</a:t>
            </a:r>
            <a:r>
              <a:rPr lang="en-US" altLang="ko-KR" sz="1100" dirty="0"/>
              <a:t>)</a:t>
            </a:r>
          </a:p>
          <a:p>
            <a:pPr marL="228600" indent="-228600">
              <a:lnSpc>
                <a:spcPct val="150000"/>
              </a:lnSpc>
              <a:buAutoNum type="arabicPeriod"/>
            </a:pPr>
            <a:r>
              <a:rPr lang="ko-KR" altLang="en-US" sz="1100" b="1" dirty="0"/>
              <a:t>내가 원하는 스타일의 타사 </a:t>
            </a:r>
            <a:r>
              <a:rPr lang="ko-KR" altLang="en-US" sz="1100" b="1" dirty="0" err="1"/>
              <a:t>작업물</a:t>
            </a:r>
            <a:r>
              <a:rPr lang="ko-KR" altLang="en-US" sz="1100" dirty="0"/>
              <a:t> </a:t>
            </a:r>
            <a:r>
              <a:rPr lang="en-US" altLang="ko-KR" sz="1100" dirty="0"/>
              <a:t>(</a:t>
            </a:r>
            <a:r>
              <a:rPr lang="ko-KR" altLang="en-US" sz="1100" dirty="0"/>
              <a:t>전단지</a:t>
            </a:r>
            <a:r>
              <a:rPr lang="en-US" altLang="ko-KR" sz="1100" dirty="0"/>
              <a:t>, </a:t>
            </a:r>
            <a:r>
              <a:rPr lang="ko-KR" altLang="en-US" sz="1100" dirty="0"/>
              <a:t>포스터</a:t>
            </a:r>
            <a:r>
              <a:rPr lang="en-US" altLang="ko-KR" sz="1100" dirty="0"/>
              <a:t>, </a:t>
            </a:r>
            <a:r>
              <a:rPr lang="ko-KR" altLang="en-US" sz="1100" dirty="0"/>
              <a:t>기타 디자인 참고 자료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작업의뢰서와 아래 이메일로 전달 부탁드립니다</a:t>
            </a:r>
            <a:r>
              <a:rPr lang="en-US" altLang="ko-KR" sz="1100" dirty="0"/>
              <a:t>.</a:t>
            </a:r>
          </a:p>
          <a:p>
            <a:pPr>
              <a:lnSpc>
                <a:spcPct val="150000"/>
              </a:lnSpc>
            </a:pPr>
            <a:r>
              <a:rPr lang="en-US" altLang="ko-KR" sz="1100" dirty="0">
                <a:hlinkClick r:id="rId2"/>
              </a:rPr>
              <a:t>help@fittoday.co.kr</a:t>
            </a: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endParaRPr lang="en-US" altLang="ko-KR" sz="1100" dirty="0"/>
          </a:p>
          <a:p>
            <a:pPr>
              <a:lnSpc>
                <a:spcPct val="150000"/>
              </a:lnSpc>
            </a:pPr>
            <a:r>
              <a:rPr lang="ko-KR" altLang="en-US" sz="1100" dirty="0"/>
              <a:t>카카오채널 채팅상담 </a:t>
            </a:r>
            <a:r>
              <a:rPr lang="en-US" altLang="ko-KR" sz="1100" dirty="0"/>
              <a:t>: </a:t>
            </a:r>
            <a:r>
              <a:rPr lang="en-US" altLang="ko-KR" sz="1100" b="1" dirty="0"/>
              <a:t>@</a:t>
            </a:r>
            <a:r>
              <a:rPr lang="ko-KR" altLang="en-US" sz="1100" b="1" dirty="0" err="1"/>
              <a:t>핏투데이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ko-KR" altLang="en-US" sz="1100" b="1" dirty="0"/>
              <a:t>상담가능시간 </a:t>
            </a:r>
            <a:endParaRPr lang="en-US" altLang="ko-KR" sz="1100" b="1" dirty="0"/>
          </a:p>
          <a:p>
            <a:pPr>
              <a:lnSpc>
                <a:spcPct val="150000"/>
              </a:lnSpc>
            </a:pPr>
            <a:r>
              <a:rPr lang="en-US" altLang="ko-KR" sz="1100" dirty="0"/>
              <a:t>- 10:00 ~ 18:00</a:t>
            </a:r>
          </a:p>
          <a:p>
            <a:pPr>
              <a:lnSpc>
                <a:spcPct val="150000"/>
              </a:lnSpc>
            </a:pPr>
            <a:r>
              <a:rPr lang="en-US" altLang="ko-KR" sz="1100" dirty="0"/>
              <a:t>  (12:30 ~ 14:00 </a:t>
            </a:r>
            <a:r>
              <a:rPr lang="ko-KR" altLang="en-US" sz="1100" dirty="0"/>
              <a:t>점심시간</a:t>
            </a:r>
            <a:r>
              <a:rPr lang="en-US" altLang="ko-KR" sz="1100" dirty="0"/>
              <a:t>)</a:t>
            </a:r>
          </a:p>
          <a:p>
            <a:pPr>
              <a:lnSpc>
                <a:spcPct val="150000"/>
              </a:lnSpc>
            </a:pPr>
            <a:endParaRPr lang="ko-KR" alt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D36DC0-F921-4811-A852-33AF692794AB}"/>
              </a:ext>
            </a:extLst>
          </p:cNvPr>
          <p:cNvSpPr txBox="1"/>
          <p:nvPr/>
        </p:nvSpPr>
        <p:spPr>
          <a:xfrm>
            <a:off x="740229" y="583474"/>
            <a:ext cx="59394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2800" b="1" dirty="0"/>
              <a:t>필요한 사진자료 및</a:t>
            </a:r>
            <a:endParaRPr lang="en-US" altLang="ko-KR" sz="2800" b="1" dirty="0"/>
          </a:p>
          <a:p>
            <a:r>
              <a:rPr lang="ko-KR" altLang="en-US" sz="2800" b="1" dirty="0"/>
              <a:t>참고 이미지를 함께 전달 해 주세요</a:t>
            </a:r>
            <a:r>
              <a:rPr lang="en-US" altLang="ko-KR" sz="2800" b="1" dirty="0"/>
              <a:t>.</a:t>
            </a:r>
            <a:endParaRPr lang="ko-KR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41537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문서" ma:contentTypeID="0x0101001FA6E8EEA6DFDC4185B0E8255563157D" ma:contentTypeVersion="10" ma:contentTypeDescription="새 문서를 만듭니다." ma:contentTypeScope="" ma:versionID="90cda54374f6aaf89b7d7ec8faf94e32">
  <xsd:schema xmlns:xsd="http://www.w3.org/2001/XMLSchema" xmlns:xs="http://www.w3.org/2001/XMLSchema" xmlns:p="http://schemas.microsoft.com/office/2006/metadata/properties" xmlns:ns2="40019264-a353-4712-b22b-1b6edbd15d4b" targetNamespace="http://schemas.microsoft.com/office/2006/metadata/properties" ma:root="true" ma:fieldsID="7f87260764f29c9cc83f0c33ad3874e1" ns2:_="">
    <xsd:import namespace="40019264-a353-4712-b22b-1b6edbd15d4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019264-a353-4712-b22b-1b6edbd15d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C64DD76-B169-4033-8076-750359BA42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0019264-a353-4712-b22b-1b6edbd15d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DF1F733-D474-4778-A200-1791ECD512B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D5D6ABC-F656-4018-B8CA-E494895FB2F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390</TotalTime>
  <Words>361</Words>
  <Application>Microsoft Office PowerPoint</Application>
  <PresentationFormat>와이드스크린</PresentationFormat>
  <Paragraphs>75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9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김윤경 이사</dc:creator>
  <cp:lastModifiedBy>손정민 주임</cp:lastModifiedBy>
  <cp:revision>4</cp:revision>
  <dcterms:created xsi:type="dcterms:W3CDTF">2021-02-01T07:29:22Z</dcterms:created>
  <dcterms:modified xsi:type="dcterms:W3CDTF">2021-10-18T03:27:40Z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0x0101001FA6E8EEA6DFDC4185B0E8255563157D</vt:lpwstr>
  </property>
</Properties>
</file>