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60" r:id="rId6"/>
    <p:sldId id="256" r:id="rId7"/>
    <p:sldId id="259" r:id="rId8"/>
    <p:sldId id="262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4E7"/>
    <a:srgbClr val="FFE8CB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윤경 이사" userId="4ace907b-5bc7-4e73-8084-59f0cd0f16d3" providerId="ADAL" clId="{EBE0432E-FBC6-417C-8512-1CC0C950677E}"/>
    <pc:docChg chg="undo custSel delSld modSld">
      <pc:chgData name="김윤경 이사" userId="4ace907b-5bc7-4e73-8084-59f0cd0f16d3" providerId="ADAL" clId="{EBE0432E-FBC6-417C-8512-1CC0C950677E}" dt="2021-02-03T06:18:23.976" v="784" actId="20577"/>
      <pc:docMkLst>
        <pc:docMk/>
      </pc:docMkLst>
      <pc:sldChg chg="addSp delSp modSp mod">
        <pc:chgData name="김윤경 이사" userId="4ace907b-5bc7-4e73-8084-59f0cd0f16d3" providerId="ADAL" clId="{EBE0432E-FBC6-417C-8512-1CC0C950677E}" dt="2021-02-03T06:04:49.895" v="453" actId="20577"/>
        <pc:sldMkLst>
          <pc:docMk/>
          <pc:sldMk cId="2629005337" sldId="256"/>
        </pc:sldMkLst>
        <pc:spChg chg="add mod">
          <ac:chgData name="김윤경 이사" userId="4ace907b-5bc7-4e73-8084-59f0cd0f16d3" providerId="ADAL" clId="{EBE0432E-FBC6-417C-8512-1CC0C950677E}" dt="2021-02-03T06:03:15.643" v="284"/>
          <ac:spMkLst>
            <pc:docMk/>
            <pc:sldMk cId="2629005337" sldId="256"/>
            <ac:spMk id="6" creationId="{ADD15755-C69D-477B-819E-69AC1E915A63}"/>
          </ac:spMkLst>
        </pc:spChg>
        <pc:spChg chg="add mod">
          <ac:chgData name="김윤경 이사" userId="4ace907b-5bc7-4e73-8084-59f0cd0f16d3" providerId="ADAL" clId="{EBE0432E-FBC6-417C-8512-1CC0C950677E}" dt="2021-02-03T06:04:33.987" v="435" actId="115"/>
          <ac:spMkLst>
            <pc:docMk/>
            <pc:sldMk cId="2629005337" sldId="256"/>
            <ac:spMk id="7" creationId="{C9FE12C3-1EBB-49DE-817A-E101C0528239}"/>
          </ac:spMkLst>
        </pc:spChg>
        <pc:graphicFrameChg chg="add del mod">
          <ac:chgData name="김윤경 이사" userId="4ace907b-5bc7-4e73-8084-59f0cd0f16d3" providerId="ADAL" clId="{EBE0432E-FBC6-417C-8512-1CC0C950677E}" dt="2021-02-03T06:03:55.760" v="395"/>
          <ac:graphicFrameMkLst>
            <pc:docMk/>
            <pc:sldMk cId="2629005337" sldId="256"/>
            <ac:graphicFrameMk id="8" creationId="{268D900D-2A6B-4A1D-A519-E9614E13EA3F}"/>
          </ac:graphicFrameMkLst>
        </pc:graphicFrameChg>
        <pc:graphicFrameChg chg="mod modGraphic">
          <ac:chgData name="김윤경 이사" userId="4ace907b-5bc7-4e73-8084-59f0cd0f16d3" providerId="ADAL" clId="{EBE0432E-FBC6-417C-8512-1CC0C950677E}" dt="2021-02-03T06:04:11.750" v="401" actId="14100"/>
          <ac:graphicFrameMkLst>
            <pc:docMk/>
            <pc:sldMk cId="2629005337" sldId="256"/>
            <ac:graphicFrameMk id="9" creationId="{B312CF1F-5693-4740-A116-CA70A0C2EE5D}"/>
          </ac:graphicFrameMkLst>
        </pc:graphicFrameChg>
        <pc:graphicFrameChg chg="add del mod">
          <ac:chgData name="김윤경 이사" userId="4ace907b-5bc7-4e73-8084-59f0cd0f16d3" providerId="ADAL" clId="{EBE0432E-FBC6-417C-8512-1CC0C950677E}" dt="2021-02-03T06:03:55.760" v="395"/>
          <ac:graphicFrameMkLst>
            <pc:docMk/>
            <pc:sldMk cId="2629005337" sldId="256"/>
            <ac:graphicFrameMk id="10" creationId="{6D580FC7-0985-487D-A8DF-BBD9BEFBCC83}"/>
          </ac:graphicFrameMkLst>
        </pc:graphicFrameChg>
        <pc:graphicFrameChg chg="add mod modGraphic">
          <ac:chgData name="김윤경 이사" userId="4ace907b-5bc7-4e73-8084-59f0cd0f16d3" providerId="ADAL" clId="{EBE0432E-FBC6-417C-8512-1CC0C950677E}" dt="2021-02-03T06:04:49.895" v="453" actId="20577"/>
          <ac:graphicFrameMkLst>
            <pc:docMk/>
            <pc:sldMk cId="2629005337" sldId="256"/>
            <ac:graphicFrameMk id="11" creationId="{49358E2D-E09B-4B09-BFF1-98C8653B4671}"/>
          </ac:graphicFrameMkLst>
        </pc:graphicFrameChg>
        <pc:graphicFrameChg chg="add mod modGraphic">
          <ac:chgData name="김윤경 이사" userId="4ace907b-5bc7-4e73-8084-59f0cd0f16d3" providerId="ADAL" clId="{EBE0432E-FBC6-417C-8512-1CC0C950677E}" dt="2021-02-03T06:04:47.152" v="447" actId="20577"/>
          <ac:graphicFrameMkLst>
            <pc:docMk/>
            <pc:sldMk cId="2629005337" sldId="256"/>
            <ac:graphicFrameMk id="12" creationId="{7F8C54C0-2315-4EB3-8ECB-7BCDFAAC2D17}"/>
          </ac:graphicFrameMkLst>
        </pc:graphicFrameChg>
        <pc:graphicFrameChg chg="del">
          <ac:chgData name="김윤경 이사" userId="4ace907b-5bc7-4e73-8084-59f0cd0f16d3" providerId="ADAL" clId="{EBE0432E-FBC6-417C-8512-1CC0C950677E}" dt="2021-02-03T06:02:20.121" v="240" actId="478"/>
          <ac:graphicFrameMkLst>
            <pc:docMk/>
            <pc:sldMk cId="2629005337" sldId="256"/>
            <ac:graphicFrameMk id="21" creationId="{E0F1DF75-CE1B-4C61-AE97-3FA33EC41187}"/>
          </ac:graphicFrameMkLst>
        </pc:graphicFrameChg>
      </pc:sldChg>
      <pc:sldChg chg="delSp del mod">
        <pc:chgData name="김윤경 이사" userId="4ace907b-5bc7-4e73-8084-59f0cd0f16d3" providerId="ADAL" clId="{EBE0432E-FBC6-417C-8512-1CC0C950677E}" dt="2021-02-03T06:04:57.602" v="454" actId="47"/>
        <pc:sldMkLst>
          <pc:docMk/>
          <pc:sldMk cId="66538592" sldId="257"/>
        </pc:sldMkLst>
        <pc:graphicFrameChg chg="del">
          <ac:chgData name="김윤경 이사" userId="4ace907b-5bc7-4e73-8084-59f0cd0f16d3" providerId="ADAL" clId="{EBE0432E-FBC6-417C-8512-1CC0C950677E}" dt="2021-02-03T06:02:24.089" v="241" actId="478"/>
          <ac:graphicFrameMkLst>
            <pc:docMk/>
            <pc:sldMk cId="66538592" sldId="257"/>
            <ac:graphicFrameMk id="21" creationId="{E0F1DF75-CE1B-4C61-AE97-3FA33EC41187}"/>
          </ac:graphicFrameMkLst>
        </pc:graphicFrameChg>
      </pc:sldChg>
      <pc:sldChg chg="del">
        <pc:chgData name="김윤경 이사" userId="4ace907b-5bc7-4e73-8084-59f0cd0f16d3" providerId="ADAL" clId="{EBE0432E-FBC6-417C-8512-1CC0C950677E}" dt="2021-02-03T06:02:13.585" v="239" actId="47"/>
        <pc:sldMkLst>
          <pc:docMk/>
          <pc:sldMk cId="3059769293" sldId="258"/>
        </pc:sldMkLst>
      </pc:sldChg>
      <pc:sldChg chg="addSp delSp modSp mod">
        <pc:chgData name="김윤경 이사" userId="4ace907b-5bc7-4e73-8084-59f0cd0f16d3" providerId="ADAL" clId="{EBE0432E-FBC6-417C-8512-1CC0C950677E}" dt="2021-02-03T06:18:02.679" v="758" actId="20577"/>
        <pc:sldMkLst>
          <pc:docMk/>
          <pc:sldMk cId="1826543943" sldId="259"/>
        </pc:sldMkLst>
        <pc:spChg chg="del mod">
          <ac:chgData name="김윤경 이사" userId="4ace907b-5bc7-4e73-8084-59f0cd0f16d3" providerId="ADAL" clId="{EBE0432E-FBC6-417C-8512-1CC0C950677E}" dt="2021-02-03T06:05:20.432" v="466" actId="478"/>
          <ac:spMkLst>
            <pc:docMk/>
            <pc:sldMk cId="1826543943" sldId="259"/>
            <ac:spMk id="4" creationId="{89D8843E-29AF-4044-8B64-EB55D4D7C517}"/>
          </ac:spMkLst>
        </pc:spChg>
        <pc:spChg chg="add mod">
          <ac:chgData name="김윤경 이사" userId="4ace907b-5bc7-4e73-8084-59f0cd0f16d3" providerId="ADAL" clId="{EBE0432E-FBC6-417C-8512-1CC0C950677E}" dt="2021-02-03T06:05:09.623" v="464"/>
          <ac:spMkLst>
            <pc:docMk/>
            <pc:sldMk cId="1826543943" sldId="259"/>
            <ac:spMk id="7" creationId="{4855E17F-704D-4331-9568-7935BB369D5E}"/>
          </ac:spMkLst>
        </pc:spChg>
        <pc:spChg chg="add mod">
          <ac:chgData name="김윤경 이사" userId="4ace907b-5bc7-4e73-8084-59f0cd0f16d3" providerId="ADAL" clId="{EBE0432E-FBC6-417C-8512-1CC0C950677E}" dt="2021-02-03T06:05:20.807" v="467"/>
          <ac:spMkLst>
            <pc:docMk/>
            <pc:sldMk cId="1826543943" sldId="259"/>
            <ac:spMk id="8" creationId="{D6E2D1A7-742C-48B3-9356-8A8A6BBC524D}"/>
          </ac:spMkLst>
        </pc:spChg>
        <pc:graphicFrameChg chg="mod modGraphic">
          <ac:chgData name="김윤경 이사" userId="4ace907b-5bc7-4e73-8084-59f0cd0f16d3" providerId="ADAL" clId="{EBE0432E-FBC6-417C-8512-1CC0C950677E}" dt="2021-02-03T06:18:02.679" v="758" actId="20577"/>
          <ac:graphicFrameMkLst>
            <pc:docMk/>
            <pc:sldMk cId="1826543943" sldId="259"/>
            <ac:graphicFrameMk id="5" creationId="{70F53D83-A98A-41A9-889A-44E9F282BCF9}"/>
          </ac:graphicFrameMkLst>
        </pc:graphicFrameChg>
      </pc:sldChg>
      <pc:sldChg chg="addSp delSp modSp mod">
        <pc:chgData name="김윤경 이사" userId="4ace907b-5bc7-4e73-8084-59f0cd0f16d3" providerId="ADAL" clId="{EBE0432E-FBC6-417C-8512-1CC0C950677E}" dt="2021-02-03T06:17:38.680" v="757"/>
        <pc:sldMkLst>
          <pc:docMk/>
          <pc:sldMk cId="2487913007" sldId="260"/>
        </pc:sldMkLst>
        <pc:spChg chg="mod">
          <ac:chgData name="김윤경 이사" userId="4ace907b-5bc7-4e73-8084-59f0cd0f16d3" providerId="ADAL" clId="{EBE0432E-FBC6-417C-8512-1CC0C950677E}" dt="2021-02-03T06:17:17.406" v="742" actId="207"/>
          <ac:spMkLst>
            <pc:docMk/>
            <pc:sldMk cId="2487913007" sldId="260"/>
            <ac:spMk id="5" creationId="{4AA9FB47-F1DC-4D93-9B8F-5C388A607788}"/>
          </ac:spMkLst>
        </pc:spChg>
        <pc:spChg chg="del">
          <ac:chgData name="김윤경 이사" userId="4ace907b-5bc7-4e73-8084-59f0cd0f16d3" providerId="ADAL" clId="{EBE0432E-FBC6-417C-8512-1CC0C950677E}" dt="2021-02-03T05:53:53.695" v="31" actId="478"/>
          <ac:spMkLst>
            <pc:docMk/>
            <pc:sldMk cId="2487913007" sldId="260"/>
            <ac:spMk id="9" creationId="{F84323D0-4D75-4FDA-901E-B182F8216844}"/>
          </ac:spMkLst>
        </pc:spChg>
        <pc:spChg chg="add del mod">
          <ac:chgData name="김윤경 이사" userId="4ace907b-5bc7-4e73-8084-59f0cd0f16d3" providerId="ADAL" clId="{EBE0432E-FBC6-417C-8512-1CC0C950677E}" dt="2021-02-03T06:10:18.528" v="614" actId="478"/>
          <ac:spMkLst>
            <pc:docMk/>
            <pc:sldMk cId="2487913007" sldId="260"/>
            <ac:spMk id="12" creationId="{15C2774C-D73E-480E-9D2A-92C9F9A98485}"/>
          </ac:spMkLst>
        </pc:spChg>
        <pc:graphicFrameChg chg="mod modGraphic">
          <ac:chgData name="김윤경 이사" userId="4ace907b-5bc7-4e73-8084-59f0cd0f16d3" providerId="ADAL" clId="{EBE0432E-FBC6-417C-8512-1CC0C950677E}" dt="2021-02-03T06:17:38.680" v="757"/>
          <ac:graphicFrameMkLst>
            <pc:docMk/>
            <pc:sldMk cId="2487913007" sldId="260"/>
            <ac:graphicFrameMk id="4" creationId="{4266672E-9F76-4F51-A9B2-432A91C53C88}"/>
          </ac:graphicFrameMkLst>
        </pc:graphicFrameChg>
        <pc:graphicFrameChg chg="mod">
          <ac:chgData name="김윤경 이사" userId="4ace907b-5bc7-4e73-8084-59f0cd0f16d3" providerId="ADAL" clId="{EBE0432E-FBC6-417C-8512-1CC0C950677E}" dt="2021-02-03T06:06:35.863" v="598" actId="1076"/>
          <ac:graphicFrameMkLst>
            <pc:docMk/>
            <pc:sldMk cId="2487913007" sldId="260"/>
            <ac:graphicFrameMk id="10" creationId="{1131574A-7EEF-485F-88E7-48C9DBE76F17}"/>
          </ac:graphicFrameMkLst>
        </pc:graphicFrameChg>
        <pc:graphicFrameChg chg="del">
          <ac:chgData name="김윤경 이사" userId="4ace907b-5bc7-4e73-8084-59f0cd0f16d3" providerId="ADAL" clId="{EBE0432E-FBC6-417C-8512-1CC0C950677E}" dt="2021-02-03T05:53:53.695" v="31" actId="478"/>
          <ac:graphicFrameMkLst>
            <pc:docMk/>
            <pc:sldMk cId="2487913007" sldId="260"/>
            <ac:graphicFrameMk id="11" creationId="{8A8CE6DD-7C1E-4C94-8D2B-1FE70F3EAB2F}"/>
          </ac:graphicFrameMkLst>
        </pc:graphicFrameChg>
        <pc:graphicFrameChg chg="add mod modGraphic">
          <ac:chgData name="김윤경 이사" userId="4ace907b-5bc7-4e73-8084-59f0cd0f16d3" providerId="ADAL" clId="{EBE0432E-FBC6-417C-8512-1CC0C950677E}" dt="2021-02-03T06:13:03.543" v="741" actId="1036"/>
          <ac:graphicFrameMkLst>
            <pc:docMk/>
            <pc:sldMk cId="2487913007" sldId="260"/>
            <ac:graphicFrameMk id="13" creationId="{C92E25BA-8571-46E7-8618-F59D022801FA}"/>
          </ac:graphicFrameMkLst>
        </pc:graphicFrameChg>
        <pc:graphicFrameChg chg="add mod modGraphic">
          <ac:chgData name="김윤경 이사" userId="4ace907b-5bc7-4e73-8084-59f0cd0f16d3" providerId="ADAL" clId="{EBE0432E-FBC6-417C-8512-1CC0C950677E}" dt="2021-02-03T06:13:03.543" v="741" actId="1036"/>
          <ac:graphicFrameMkLst>
            <pc:docMk/>
            <pc:sldMk cId="2487913007" sldId="260"/>
            <ac:graphicFrameMk id="14" creationId="{E91AF977-4B05-4C3E-9589-F77C2FC393EE}"/>
          </ac:graphicFrameMkLst>
        </pc:graphicFrameChg>
        <pc:graphicFrameChg chg="add mod modGraphic">
          <ac:chgData name="김윤경 이사" userId="4ace907b-5bc7-4e73-8084-59f0cd0f16d3" providerId="ADAL" clId="{EBE0432E-FBC6-417C-8512-1CC0C950677E}" dt="2021-02-03T06:13:03.543" v="741" actId="1036"/>
          <ac:graphicFrameMkLst>
            <pc:docMk/>
            <pc:sldMk cId="2487913007" sldId="260"/>
            <ac:graphicFrameMk id="15" creationId="{51E58532-89E5-48A1-9FC2-D72889B1A396}"/>
          </ac:graphicFrameMkLst>
        </pc:graphicFrameChg>
      </pc:sldChg>
      <pc:sldChg chg="modSp mod">
        <pc:chgData name="김윤경 이사" userId="4ace907b-5bc7-4e73-8084-59f0cd0f16d3" providerId="ADAL" clId="{EBE0432E-FBC6-417C-8512-1CC0C950677E}" dt="2021-02-03T05:52:45.072" v="7" actId="1076"/>
        <pc:sldMkLst>
          <pc:docMk/>
          <pc:sldMk cId="16632943" sldId="261"/>
        </pc:sldMkLst>
        <pc:spChg chg="mod">
          <ac:chgData name="김윤경 이사" userId="4ace907b-5bc7-4e73-8084-59f0cd0f16d3" providerId="ADAL" clId="{EBE0432E-FBC6-417C-8512-1CC0C950677E}" dt="2021-02-03T05:52:45.072" v="7" actId="1076"/>
          <ac:spMkLst>
            <pc:docMk/>
            <pc:sldMk cId="16632943" sldId="261"/>
            <ac:spMk id="4" creationId="{0B356633-97AD-4F1F-80AD-656A40D425C4}"/>
          </ac:spMkLst>
        </pc:spChg>
      </pc:sldChg>
      <pc:sldChg chg="addSp delSp modSp mod">
        <pc:chgData name="김윤경 이사" userId="4ace907b-5bc7-4e73-8084-59f0cd0f16d3" providerId="ADAL" clId="{EBE0432E-FBC6-417C-8512-1CC0C950677E}" dt="2021-02-03T06:18:23.976" v="784" actId="20577"/>
        <pc:sldMkLst>
          <pc:docMk/>
          <pc:sldMk cId="2415371232" sldId="262"/>
        </pc:sldMkLst>
        <pc:spChg chg="mod">
          <ac:chgData name="김윤경 이사" userId="4ace907b-5bc7-4e73-8084-59f0cd0f16d3" providerId="ADAL" clId="{EBE0432E-FBC6-417C-8512-1CC0C950677E}" dt="2021-02-03T06:18:23.976" v="784" actId="20577"/>
          <ac:spMkLst>
            <pc:docMk/>
            <pc:sldMk cId="2415371232" sldId="262"/>
            <ac:spMk id="4" creationId="{DE264AB1-DD43-454F-9143-17371DCE0446}"/>
          </ac:spMkLst>
        </pc:spChg>
        <pc:spChg chg="del">
          <ac:chgData name="김윤경 이사" userId="4ace907b-5bc7-4e73-8084-59f0cd0f16d3" providerId="ADAL" clId="{EBE0432E-FBC6-417C-8512-1CC0C950677E}" dt="2021-02-03T06:05:28.705" v="468" actId="478"/>
          <ac:spMkLst>
            <pc:docMk/>
            <pc:sldMk cId="2415371232" sldId="262"/>
            <ac:spMk id="5" creationId="{8ED36DC0-F921-4811-A852-33AF692794AB}"/>
          </ac:spMkLst>
        </pc:spChg>
        <pc:spChg chg="add mod">
          <ac:chgData name="김윤경 이사" userId="4ace907b-5bc7-4e73-8084-59f0cd0f16d3" providerId="ADAL" clId="{EBE0432E-FBC6-417C-8512-1CC0C950677E}" dt="2021-02-03T06:06:18.521" v="596" actId="20577"/>
          <ac:spMkLst>
            <pc:docMk/>
            <pc:sldMk cId="2415371232" sldId="262"/>
            <ac:spMk id="8" creationId="{F6C77A75-E45E-4393-94DD-EC971472F0D2}"/>
          </ac:spMkLst>
        </pc:spChg>
      </pc:sldChg>
    </pc:docChg>
  </pc:docChgLst>
  <pc:docChgLst>
    <pc:chgData name="손정민 주임" userId="b71c4caf-c92e-454f-a1cd-7942ba631b08" providerId="ADAL" clId="{2263125B-B14E-460E-BF59-CA1928BB3F4E}"/>
    <pc:docChg chg="modSld">
      <pc:chgData name="손정민 주임" userId="b71c4caf-c92e-454f-a1cd-7942ba631b08" providerId="ADAL" clId="{2263125B-B14E-460E-BF59-CA1928BB3F4E}" dt="2021-10-18T03:33:06.519" v="28" actId="20577"/>
      <pc:docMkLst>
        <pc:docMk/>
      </pc:docMkLst>
      <pc:sldChg chg="modSp mod">
        <pc:chgData name="손정민 주임" userId="b71c4caf-c92e-454f-a1cd-7942ba631b08" providerId="ADAL" clId="{2263125B-B14E-460E-BF59-CA1928BB3F4E}" dt="2021-10-18T03:32:59.839" v="18" actId="20577"/>
        <pc:sldMkLst>
          <pc:docMk/>
          <pc:sldMk cId="16632943" sldId="261"/>
        </pc:sldMkLst>
        <pc:spChg chg="mod">
          <ac:chgData name="손정민 주임" userId="b71c4caf-c92e-454f-a1cd-7942ba631b08" providerId="ADAL" clId="{2263125B-B14E-460E-BF59-CA1928BB3F4E}" dt="2021-10-18T03:32:59.839" v="18" actId="20577"/>
          <ac:spMkLst>
            <pc:docMk/>
            <pc:sldMk cId="16632943" sldId="261"/>
            <ac:spMk id="5" creationId="{66BB4778-D445-41F1-9653-23489B2BA80A}"/>
          </ac:spMkLst>
        </pc:spChg>
      </pc:sldChg>
      <pc:sldChg chg="modSp mod">
        <pc:chgData name="손정민 주임" userId="b71c4caf-c92e-454f-a1cd-7942ba631b08" providerId="ADAL" clId="{2263125B-B14E-460E-BF59-CA1928BB3F4E}" dt="2021-10-18T03:33:06.519" v="28" actId="20577"/>
        <pc:sldMkLst>
          <pc:docMk/>
          <pc:sldMk cId="2415371232" sldId="262"/>
        </pc:sldMkLst>
        <pc:spChg chg="mod">
          <ac:chgData name="손정민 주임" userId="b71c4caf-c92e-454f-a1cd-7942ba631b08" providerId="ADAL" clId="{2263125B-B14E-460E-BF59-CA1928BB3F4E}" dt="2021-10-18T03:33:06.519" v="28" actId="20577"/>
          <ac:spMkLst>
            <pc:docMk/>
            <pc:sldMk cId="2415371232" sldId="262"/>
            <ac:spMk id="4" creationId="{DE264AB1-DD43-454F-9143-17371DCE0446}"/>
          </ac:spMkLst>
        </pc:spChg>
      </pc:sldChg>
    </pc:docChg>
  </pc:docChgLst>
  <pc:docChgLst>
    <pc:chgData name="손정민 주임" userId="b71c4caf-c92e-454f-a1cd-7942ba631b08" providerId="ADAL" clId="{00701011-5D27-4013-9D37-AA88874C8C4F}"/>
    <pc:docChg chg="undo custSel addSld delSld modSld sldOrd">
      <pc:chgData name="손정민 주임" userId="b71c4caf-c92e-454f-a1cd-7942ba631b08" providerId="ADAL" clId="{00701011-5D27-4013-9D37-AA88874C8C4F}" dt="2021-09-27T07:41:51.429" v="23" actId="1036"/>
      <pc:docMkLst>
        <pc:docMk/>
      </pc:docMkLst>
      <pc:sldChg chg="addSp modSp mod">
        <pc:chgData name="손정민 주임" userId="b71c4caf-c92e-454f-a1cd-7942ba631b08" providerId="ADAL" clId="{00701011-5D27-4013-9D37-AA88874C8C4F}" dt="2021-09-27T07:41:51.429" v="23" actId="1036"/>
        <pc:sldMkLst>
          <pc:docMk/>
          <pc:sldMk cId="2629005337" sldId="256"/>
        </pc:sldMkLst>
        <pc:spChg chg="add mod">
          <ac:chgData name="손정민 주임" userId="b71c4caf-c92e-454f-a1cd-7942ba631b08" providerId="ADAL" clId="{00701011-5D27-4013-9D37-AA88874C8C4F}" dt="2021-09-27T07:41:51.429" v="23" actId="1036"/>
          <ac:spMkLst>
            <pc:docMk/>
            <pc:sldMk cId="2629005337" sldId="256"/>
            <ac:spMk id="8" creationId="{B4CAE9EC-9FA2-41EA-A3E7-7AF86AAC28B4}"/>
          </ac:spMkLst>
        </pc:spChg>
        <pc:graphicFrameChg chg="modGraphic">
          <ac:chgData name="손정민 주임" userId="b71c4caf-c92e-454f-a1cd-7942ba631b08" providerId="ADAL" clId="{00701011-5D27-4013-9D37-AA88874C8C4F}" dt="2021-09-27T07:41:46.653" v="18" actId="14100"/>
          <ac:graphicFrameMkLst>
            <pc:docMk/>
            <pc:sldMk cId="2629005337" sldId="256"/>
            <ac:graphicFrameMk id="12" creationId="{7F8C54C0-2315-4EB3-8ECB-7BCDFAAC2D17}"/>
          </ac:graphicFrameMkLst>
        </pc:graphicFrameChg>
      </pc:sldChg>
      <pc:sldChg chg="modSp add del mod ord">
        <pc:chgData name="손정민 주임" userId="b71c4caf-c92e-454f-a1cd-7942ba631b08" providerId="ADAL" clId="{00701011-5D27-4013-9D37-AA88874C8C4F}" dt="2021-09-27T07:40:42.799" v="15"/>
        <pc:sldMkLst>
          <pc:docMk/>
          <pc:sldMk cId="16632943" sldId="261"/>
        </pc:sldMkLst>
        <pc:spChg chg="mod">
          <ac:chgData name="손정민 주임" userId="b71c4caf-c92e-454f-a1cd-7942ba631b08" providerId="ADAL" clId="{00701011-5D27-4013-9D37-AA88874C8C4F}" dt="2021-09-27T07:40:42.799" v="15"/>
          <ac:spMkLst>
            <pc:docMk/>
            <pc:sldMk cId="16632943" sldId="261"/>
            <ac:spMk id="4" creationId="{0B356633-97AD-4F1F-80AD-656A40D425C4}"/>
          </ac:spMkLst>
        </pc:spChg>
      </pc:sldChg>
      <pc:sldChg chg="modSp mod">
        <pc:chgData name="손정민 주임" userId="b71c4caf-c92e-454f-a1cd-7942ba631b08" providerId="ADAL" clId="{00701011-5D27-4013-9D37-AA88874C8C4F}" dt="2021-09-27T07:35:24.043" v="4"/>
        <pc:sldMkLst>
          <pc:docMk/>
          <pc:sldMk cId="2415371232" sldId="262"/>
        </pc:sldMkLst>
        <pc:spChg chg="mod">
          <ac:chgData name="손정민 주임" userId="b71c4caf-c92e-454f-a1cd-7942ba631b08" providerId="ADAL" clId="{00701011-5D27-4013-9D37-AA88874C8C4F}" dt="2021-09-27T07:35:24.043" v="4"/>
          <ac:spMkLst>
            <pc:docMk/>
            <pc:sldMk cId="2415371232" sldId="262"/>
            <ac:spMk id="4" creationId="{DE264AB1-DD43-454F-9143-17371DCE044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4CA734-E4B3-4955-92A5-6C6C64C596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DB11EE8-B652-4367-A977-48A4CC8037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2F7B41C-D1B6-4592-9896-B5D3B4ACE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A000836-94A6-4875-AD17-960642193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3043189-22C8-47EA-B763-B1BD225D9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212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3F5A11-65B3-4073-B8E6-F0AEFDA44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318F237-7015-410F-B697-6229AA266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F0F377B-7CD9-46CB-A7DC-197EFEBE6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89798CA-A893-4F4E-9282-F6BE3A383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DB470D0-BBF0-4480-90B0-AF1F2E74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830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827AE9F-88F8-4490-BF0E-735EF9049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7E1909C-2D61-4EB5-A1BE-E07A8C024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AC4AEAC-1291-4E3B-8BF9-82C7785D5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50F5125-539C-4ED5-89FF-092EA3A64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BC90200-0051-4E1F-A35E-834F8F05E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2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A78F04-7FD9-4505-AB6E-DCF3974DB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CF0D033-2BD2-4469-AFCB-26264EF50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503AA2E-9846-44F5-94F3-123EA8322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944A02F-565B-4402-A9A3-4956BD3F0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F32E31C-50AB-402B-BF0C-B6A58C2D9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998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802B50-C613-430A-BCFA-383EB30E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ACEDFF6-051E-40CB-BBA4-52C50FB12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6313A30-C940-4B27-B79F-591B525E7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AC2A4CB-79DA-41F9-9673-FDE597B33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9E4C2BC-9567-4ED6-B38F-541FFC667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6686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A5567E6-37A7-4772-97E3-7E25D5AD5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E7B16AC-E541-400E-9176-7F70832422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B14C58B-0196-485A-85D0-6863E46A58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93B21CA-D050-4D8C-832B-44F0A8C2F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D74BB25-EF9F-4945-A200-438123DFC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BC97838-CD4C-4AA8-B7D6-38B0E2418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000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944251-9BDC-4543-ACB6-FDA7F76EE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B26F721-0761-43F0-8618-289417B3C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66411E6-F77C-4527-B8E6-31064F882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83083DE-2039-4FFE-BE6C-17482F8946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743876E-5866-45DD-9BB9-5E5C6A623B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26B2973-F775-4C48-B1D8-57E72D018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C1EC86D-B006-4E31-966D-CC3CD4B6E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3E7BD81-C986-4127-8B52-108820F6A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15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CE792A-30FC-402F-9A4A-E52C84D21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6B0C054-CEC4-4BF5-B03C-349D7A49C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63923C2-9A01-49C3-A43E-FC0334F50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D068197-1A66-4808-8EB8-C80AA48A0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402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0B6EBCA-72C3-4BB8-8786-98D786A1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01731B0-3981-44EC-9B04-846956951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7AFD911-4BE5-452A-ADB6-9DFF4157B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944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486394-7650-482A-B062-35B2961D3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DFE9AF1-D625-4260-B58E-74DCD0FE5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3A9DDF8-3FEC-4953-ADA6-D656CA2F3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B04D978-3C7D-42C7-8629-EB0154F49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3EB69D7-1707-4315-8922-BE13DC92A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EE2547D-C888-4178-80F4-C16855D6D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840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BC5075-4CD4-453D-8DAD-4D67A7C19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769FE11-9D5D-4FA4-9509-A57F44AFE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CD5E5B6-4297-4FF8-99BC-6B5FCD87B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AF80384-CF3F-4400-84BA-131A6BCF6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FDB6879-6828-4169-B4E1-96F4A65CA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4EA66D5-F9C8-4C84-850B-10C3E4DC9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44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504C971-033E-4A60-A2E1-C02E8526D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7BA77DD-7B2F-4674-B6E5-55774EEF4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CC11953-31EF-4C9E-B331-CFA8CB89DE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9EABDA9-5B5F-4E06-87DF-07744ED2C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3557401-3AF6-40E6-9FC2-E798809E6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83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esign@fittoday.co.k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design@fittoday.co.k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969E4D44-AAA9-4541-9F5F-8303957ECB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356633-97AD-4F1F-80AD-656A40D425C4}"/>
              </a:ext>
            </a:extLst>
          </p:cNvPr>
          <p:cNvSpPr txBox="1"/>
          <p:nvPr/>
        </p:nvSpPr>
        <p:spPr>
          <a:xfrm>
            <a:off x="4306888" y="1944730"/>
            <a:ext cx="35782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b="1" dirty="0"/>
              <a:t>명함 작업의뢰서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BB4778-D445-41F1-9653-23489B2BA80A}"/>
              </a:ext>
            </a:extLst>
          </p:cNvPr>
          <p:cNvSpPr txBox="1"/>
          <p:nvPr/>
        </p:nvSpPr>
        <p:spPr>
          <a:xfrm>
            <a:off x="2570479" y="2816653"/>
            <a:ext cx="7051041" cy="1989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dirty="0"/>
              <a:t>작성하신 내용을 토대로 결과물을 제작합니다</a:t>
            </a:r>
            <a:r>
              <a:rPr lang="en-US" altLang="ko-KR" sz="1400" dirty="0"/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400" dirty="0"/>
              <a:t>자세히 작성하실 수록 좋은 결과물이 나올 수 있습니다</a:t>
            </a:r>
            <a:r>
              <a:rPr lang="en-US" altLang="ko-KR" sz="1400" dirty="0"/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400" dirty="0"/>
              <a:t>원하시는 결과물과 무관한 내용은 빈칸으로 비워 두시면 됩니다</a:t>
            </a:r>
            <a:r>
              <a:rPr lang="en-US" altLang="ko-KR" sz="1400" dirty="0"/>
              <a:t>.</a:t>
            </a:r>
          </a:p>
          <a:p>
            <a:pPr algn="ctr">
              <a:lnSpc>
                <a:spcPct val="150000"/>
              </a:lnSpc>
            </a:pPr>
            <a:endParaRPr lang="en-US" altLang="ko-KR" sz="1400" dirty="0"/>
          </a:p>
          <a:p>
            <a:pPr algn="ctr">
              <a:lnSpc>
                <a:spcPct val="150000"/>
              </a:lnSpc>
            </a:pPr>
            <a:r>
              <a:rPr lang="ko-KR" altLang="en-US" sz="1400" dirty="0"/>
              <a:t>작성 후 아래 이메일로 전달 부탁드립니다</a:t>
            </a:r>
            <a:r>
              <a:rPr lang="en-US" altLang="ko-KR" sz="1400" dirty="0"/>
              <a:t>.</a:t>
            </a:r>
          </a:p>
          <a:p>
            <a:pPr algn="ctr">
              <a:lnSpc>
                <a:spcPct val="150000"/>
              </a:lnSpc>
            </a:pPr>
            <a:r>
              <a:rPr lang="en-US" altLang="ko-KR" sz="1400" dirty="0">
                <a:hlinkClick r:id="rId2"/>
              </a:rPr>
              <a:t>help@fittoday.co.kr</a:t>
            </a:r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1663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10">
            <a:extLst>
              <a:ext uri="{FF2B5EF4-FFF2-40B4-BE49-F238E27FC236}">
                <a16:creationId xmlns:a16="http://schemas.microsoft.com/office/drawing/2014/main" id="{4266672E-9F76-4F51-A9B2-432A91C53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346090"/>
              </p:ext>
            </p:extLst>
          </p:nvPr>
        </p:nvGraphicFramePr>
        <p:xfrm>
          <a:off x="824410" y="2447979"/>
          <a:ext cx="10543179" cy="33026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9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30269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명함 인적 정보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명함에 들어갈 내용만 작성 해 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필요 없는 정보는 빈칸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인원이 여러 명인 경우 복사해서 추가로 입력 해 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AA9FB47-F1DC-4D93-9B8F-5C388A607788}"/>
              </a:ext>
            </a:extLst>
          </p:cNvPr>
          <p:cNvSpPr txBox="1"/>
          <p:nvPr/>
        </p:nvSpPr>
        <p:spPr>
          <a:xfrm>
            <a:off x="740229" y="583474"/>
            <a:ext cx="39565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 </a:t>
            </a:r>
            <a:r>
              <a:rPr lang="en-US" altLang="ko-KR" sz="2000" dirty="0"/>
              <a:t>– </a:t>
            </a:r>
            <a:r>
              <a:rPr lang="ko-KR" altLang="en-US" sz="2000" dirty="0">
                <a:solidFill>
                  <a:srgbClr val="FF0000"/>
                </a:solidFill>
              </a:rPr>
              <a:t>필수</a:t>
            </a:r>
            <a:r>
              <a:rPr lang="ko-KR" altLang="en-US" sz="2000" dirty="0"/>
              <a:t> 입력사항</a:t>
            </a:r>
            <a:endParaRPr lang="ko-KR" altLang="en-US" sz="2800" dirty="0"/>
          </a:p>
        </p:txBody>
      </p:sp>
      <p:graphicFrame>
        <p:nvGraphicFramePr>
          <p:cNvPr id="10" name="표 10">
            <a:extLst>
              <a:ext uri="{FF2B5EF4-FFF2-40B4-BE49-F238E27FC236}">
                <a16:creationId xmlns:a16="http://schemas.microsoft.com/office/drawing/2014/main" id="{1131574A-7EEF-485F-88E7-48C9DBE76F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931820"/>
              </p:ext>
            </p:extLst>
          </p:nvPr>
        </p:nvGraphicFramePr>
        <p:xfrm>
          <a:off x="824409" y="1374123"/>
          <a:ext cx="10543178" cy="6208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8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30269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디자인 유형 선택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괄호에 체크 해 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B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C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D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E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F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형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 ,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새로운 디자인 의뢰 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-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비용 추가 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 )</a:t>
                      </a: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graphicFrame>
        <p:nvGraphicFramePr>
          <p:cNvPr id="13" name="표 10">
            <a:extLst>
              <a:ext uri="{FF2B5EF4-FFF2-40B4-BE49-F238E27FC236}">
                <a16:creationId xmlns:a16="http://schemas.microsoft.com/office/drawing/2014/main" id="{C92E25BA-8571-46E7-8618-F59D022801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809930"/>
              </p:ext>
            </p:extLst>
          </p:nvPr>
        </p:nvGraphicFramePr>
        <p:xfrm>
          <a:off x="824409" y="2940465"/>
          <a:ext cx="3159259" cy="297700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52140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2207119">
                  <a:extLst>
                    <a:ext uri="{9D8B030D-6E8A-4147-A177-3AD203B41FA5}">
                      <a16:colId xmlns:a16="http://schemas.microsoft.com/office/drawing/2014/main" val="3627467177"/>
                    </a:ext>
                  </a:extLst>
                </a:gridCol>
              </a:tblGrid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b="0" dirty="0">
                          <a:solidFill>
                            <a:sysClr val="windowText" lastClr="000000"/>
                          </a:solidFill>
                        </a:rPr>
                        <a:t>업체명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한글이름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088201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영문이름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591226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한글직함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62883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영문직함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257159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휴대폰번호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896402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일반 전화번호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181252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팩스번호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97518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주소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556834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이메일 주소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715513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홈페이지주소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685407"/>
                  </a:ext>
                </a:extLst>
              </a:tr>
            </a:tbl>
          </a:graphicData>
        </a:graphic>
      </p:graphicFrame>
      <p:graphicFrame>
        <p:nvGraphicFramePr>
          <p:cNvPr id="14" name="표 10">
            <a:extLst>
              <a:ext uri="{FF2B5EF4-FFF2-40B4-BE49-F238E27FC236}">
                <a16:creationId xmlns:a16="http://schemas.microsoft.com/office/drawing/2014/main" id="{E91AF977-4B05-4C3E-9589-F77C2FC393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874430"/>
              </p:ext>
            </p:extLst>
          </p:nvPr>
        </p:nvGraphicFramePr>
        <p:xfrm>
          <a:off x="4516368" y="2940465"/>
          <a:ext cx="3159259" cy="297700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52140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2207119">
                  <a:extLst>
                    <a:ext uri="{9D8B030D-6E8A-4147-A177-3AD203B41FA5}">
                      <a16:colId xmlns:a16="http://schemas.microsoft.com/office/drawing/2014/main" val="3627467177"/>
                    </a:ext>
                  </a:extLst>
                </a:gridCol>
              </a:tblGrid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b="0" dirty="0">
                          <a:solidFill>
                            <a:sysClr val="windowText" lastClr="000000"/>
                          </a:solidFill>
                        </a:rPr>
                        <a:t>업체명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한글이름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088201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영문이름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591226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한글직함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62883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영문직함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257159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휴대폰번호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896402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일반 전화번호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181252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팩스번호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97518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주소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556834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이메일 주소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715513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홈페이지주소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685407"/>
                  </a:ext>
                </a:extLst>
              </a:tr>
            </a:tbl>
          </a:graphicData>
        </a:graphic>
      </p:graphicFrame>
      <p:graphicFrame>
        <p:nvGraphicFramePr>
          <p:cNvPr id="15" name="표 10">
            <a:extLst>
              <a:ext uri="{FF2B5EF4-FFF2-40B4-BE49-F238E27FC236}">
                <a16:creationId xmlns:a16="http://schemas.microsoft.com/office/drawing/2014/main" id="{51E58532-89E5-48A1-9FC2-D72889B1A3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795808"/>
              </p:ext>
            </p:extLst>
          </p:nvPr>
        </p:nvGraphicFramePr>
        <p:xfrm>
          <a:off x="8208328" y="2940465"/>
          <a:ext cx="3159259" cy="297700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52140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2207119">
                  <a:extLst>
                    <a:ext uri="{9D8B030D-6E8A-4147-A177-3AD203B41FA5}">
                      <a16:colId xmlns:a16="http://schemas.microsoft.com/office/drawing/2014/main" val="3627467177"/>
                    </a:ext>
                  </a:extLst>
                </a:gridCol>
              </a:tblGrid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b="0" dirty="0">
                          <a:solidFill>
                            <a:sysClr val="windowText" lastClr="000000"/>
                          </a:solidFill>
                        </a:rPr>
                        <a:t>업체명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한글이름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088201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영문이름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591226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한글직함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62883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영문직함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257159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휴대폰번호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896402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일반 전화번호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181252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팩스번호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97518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주소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556834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이메일 주소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715513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900" dirty="0">
                          <a:solidFill>
                            <a:sysClr val="windowText" lastClr="000000"/>
                          </a:solidFill>
                        </a:rPr>
                        <a:t>홈페이지주소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685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913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F3503D-0BF9-4837-A98B-EF9EF2648027}"/>
              </a:ext>
            </a:extLst>
          </p:cNvPr>
          <p:cNvSpPr txBox="1"/>
          <p:nvPr/>
        </p:nvSpPr>
        <p:spPr>
          <a:xfrm>
            <a:off x="740229" y="58347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</a:p>
        </p:txBody>
      </p:sp>
      <p:graphicFrame>
        <p:nvGraphicFramePr>
          <p:cNvPr id="9" name="표 10">
            <a:extLst>
              <a:ext uri="{FF2B5EF4-FFF2-40B4-BE49-F238E27FC236}">
                <a16:creationId xmlns:a16="http://schemas.microsoft.com/office/drawing/2014/main" id="{B312CF1F-5693-4740-A116-CA70A0C2E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245232"/>
              </p:ext>
            </p:extLst>
          </p:nvPr>
        </p:nvGraphicFramePr>
        <p:xfrm>
          <a:off x="824411" y="1790823"/>
          <a:ext cx="10543177" cy="139443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283943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1.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브랜드 특징을 적어주세요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사업 내용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특장점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타겟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경쟁업체 등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103863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DD15755-C69D-477B-819E-69AC1E915A63}"/>
              </a:ext>
            </a:extLst>
          </p:cNvPr>
          <p:cNvSpPr txBox="1"/>
          <p:nvPr/>
        </p:nvSpPr>
        <p:spPr>
          <a:xfrm>
            <a:off x="740229" y="583474"/>
            <a:ext cx="39565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 </a:t>
            </a:r>
            <a:r>
              <a:rPr lang="en-US" altLang="ko-KR" sz="2000" dirty="0"/>
              <a:t>– </a:t>
            </a:r>
            <a:r>
              <a:rPr lang="ko-KR" altLang="en-US" sz="2000" dirty="0"/>
              <a:t>선택 입력사항</a:t>
            </a:r>
            <a:endParaRPr lang="ko-KR" altLang="en-US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FE12C3-1EBB-49DE-817A-E101C0528239}"/>
              </a:ext>
            </a:extLst>
          </p:cNvPr>
          <p:cNvSpPr txBox="1"/>
          <p:nvPr/>
        </p:nvSpPr>
        <p:spPr>
          <a:xfrm>
            <a:off x="792416" y="1220246"/>
            <a:ext cx="7051041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b="1" u="sng" dirty="0">
                <a:solidFill>
                  <a:srgbClr val="FF0000"/>
                </a:solidFill>
              </a:rPr>
              <a:t>새로운 디자인 제작</a:t>
            </a:r>
            <a:r>
              <a:rPr lang="ko-KR" altLang="en-US" sz="1100" b="1" dirty="0">
                <a:solidFill>
                  <a:srgbClr val="FF0000"/>
                </a:solidFill>
              </a:rPr>
              <a:t>을 의뢰하신 경우에만 작성 해 주세요</a:t>
            </a:r>
            <a:r>
              <a:rPr lang="en-US" altLang="ko-KR" sz="1100" b="1" dirty="0">
                <a:solidFill>
                  <a:srgbClr val="FF0000"/>
                </a:solidFill>
              </a:rPr>
              <a:t>.</a:t>
            </a:r>
            <a:endParaRPr lang="ko-KR" altLang="en-US" sz="1100" dirty="0">
              <a:solidFill>
                <a:srgbClr val="FF0000"/>
              </a:solidFill>
            </a:endParaRPr>
          </a:p>
        </p:txBody>
      </p:sp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49358E2D-E09B-4B09-BFF1-98C8653B46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011180"/>
              </p:ext>
            </p:extLst>
          </p:nvPr>
        </p:nvGraphicFramePr>
        <p:xfrm>
          <a:off x="824411" y="4949942"/>
          <a:ext cx="10543177" cy="150068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446353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3.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선호하는 컬러나 글씨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폰트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)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타입은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? 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예시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①빨강색으로 글씨 굵고 크게 들어가게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해주세요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②귀여운 글씨체로 </a:t>
                      </a:r>
                      <a:r>
                        <a:rPr lang="ko-KR" altLang="en-US" sz="1000" b="0" dirty="0" err="1">
                          <a:solidFill>
                            <a:sysClr val="windowText" lastClr="000000"/>
                          </a:solidFill>
                        </a:rPr>
                        <a:t>핑크톤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③영문폰트에 무채색 톤으로 고급스럽게 해주세요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등등 자유롭게 서술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981507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graphicFrame>
        <p:nvGraphicFramePr>
          <p:cNvPr id="12" name="표 10">
            <a:extLst>
              <a:ext uri="{FF2B5EF4-FFF2-40B4-BE49-F238E27FC236}">
                <a16:creationId xmlns:a16="http://schemas.microsoft.com/office/drawing/2014/main" id="{7F8C54C0-2315-4EB3-8ECB-7BCDFAAC2D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365890"/>
              </p:ext>
            </p:extLst>
          </p:nvPr>
        </p:nvGraphicFramePr>
        <p:xfrm>
          <a:off x="824410" y="3410576"/>
          <a:ext cx="10543177" cy="139443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1852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2.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원하는 디자인 스타일을 적어 주세요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예시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: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깔끔하고 심플한 디자인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화려하고 눈에 띄게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고급스럽게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 err="1">
                          <a:solidFill>
                            <a:sysClr val="windowText" lastClr="000000"/>
                          </a:solidFill>
                        </a:rPr>
                        <a:t>유머러스한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등등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075914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4CAE9EC-9FA2-41EA-A3E7-7AF86AAC28B4}"/>
              </a:ext>
            </a:extLst>
          </p:cNvPr>
          <p:cNvSpPr txBox="1"/>
          <p:nvPr/>
        </p:nvSpPr>
        <p:spPr>
          <a:xfrm>
            <a:off x="906011" y="3739434"/>
            <a:ext cx="10379974" cy="1774909"/>
          </a:xfrm>
          <a:prstGeom prst="rect">
            <a:avLst/>
          </a:prstGeom>
          <a:noFill/>
        </p:spPr>
        <p:txBody>
          <a:bodyPr wrap="square" numCol="5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50" dirty="0" err="1"/>
              <a:t>여성고객타겟</a:t>
            </a:r>
            <a:r>
              <a:rPr lang="ko-KR" altLang="en-US" sz="1050" dirty="0"/>
              <a:t> </a:t>
            </a:r>
            <a:r>
              <a:rPr lang="en-US" altLang="ko-KR" sz="1050" dirty="0"/>
              <a:t>(</a:t>
            </a:r>
            <a:r>
              <a:rPr lang="ko-KR" altLang="en-US" sz="1050" dirty="0">
                <a:solidFill>
                  <a:sysClr val="windowText" lastClr="000000"/>
                </a:solidFill>
              </a:rPr>
              <a:t>★</a:t>
            </a:r>
            <a:r>
              <a:rPr lang="en-US" altLang="ko-KR" sz="1050" dirty="0"/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1050" dirty="0" err="1"/>
              <a:t>남성고객타겟</a:t>
            </a:r>
            <a:r>
              <a:rPr lang="ko-KR" altLang="en-US" sz="1050" dirty="0"/>
              <a:t>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젊은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성숙한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r>
              <a:rPr lang="ko-KR" altLang="en-US" sz="1050" dirty="0" err="1"/>
              <a:t>럭셔리한</a:t>
            </a:r>
            <a:r>
              <a:rPr lang="ko-KR" altLang="en-US" sz="1050" dirty="0"/>
              <a:t>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대중적인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모던한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클래식한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r>
              <a:rPr lang="ko-KR" altLang="en-US" sz="1050" dirty="0"/>
              <a:t>재미있는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진지한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시끄러운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조용한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r>
              <a:rPr lang="ko-KR" altLang="en-US" sz="1050" dirty="0"/>
              <a:t>단순한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복잡함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추상적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직관적 </a:t>
            </a:r>
            <a:r>
              <a:rPr lang="en-US" altLang="ko-KR" sz="1050" dirty="0"/>
              <a:t>(   )</a:t>
            </a:r>
          </a:p>
        </p:txBody>
      </p:sp>
    </p:spTree>
    <p:extLst>
      <p:ext uri="{BB962C8B-B14F-4D97-AF65-F5344CB8AC3E}">
        <p14:creationId xmlns:p14="http://schemas.microsoft.com/office/powerpoint/2010/main" val="2629005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10">
            <a:extLst>
              <a:ext uri="{FF2B5EF4-FFF2-40B4-BE49-F238E27FC236}">
                <a16:creationId xmlns:a16="http://schemas.microsoft.com/office/drawing/2014/main" id="{70F53D83-A98A-41A9-889A-44E9F282BC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893714"/>
              </p:ext>
            </p:extLst>
          </p:nvPr>
        </p:nvGraphicFramePr>
        <p:xfrm>
          <a:off x="824411" y="1625356"/>
          <a:ext cx="10543177" cy="5191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9771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4.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참고할 만한 이미지를 아래에 붙여 넣거나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첨부파일로 함께 전달 해 주세요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타 브랜드 명함 중 본인이 원하는 방향과 비슷한 디자인을 발견하셨다면 함께 첨부 해 주시면 원활한 작업이 가능합니다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855E17F-704D-4331-9568-7935BB369D5E}"/>
              </a:ext>
            </a:extLst>
          </p:cNvPr>
          <p:cNvSpPr txBox="1"/>
          <p:nvPr/>
        </p:nvSpPr>
        <p:spPr>
          <a:xfrm>
            <a:off x="792416" y="1220246"/>
            <a:ext cx="7051041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b="1" u="sng" dirty="0">
                <a:solidFill>
                  <a:srgbClr val="FF0000"/>
                </a:solidFill>
              </a:rPr>
              <a:t>새로운 디자인 제작</a:t>
            </a:r>
            <a:r>
              <a:rPr lang="ko-KR" altLang="en-US" sz="1100" b="1" dirty="0">
                <a:solidFill>
                  <a:srgbClr val="FF0000"/>
                </a:solidFill>
              </a:rPr>
              <a:t>을 의뢰하신 경우에만 작성 해 주세요</a:t>
            </a:r>
            <a:r>
              <a:rPr lang="en-US" altLang="ko-KR" sz="1100" b="1" dirty="0">
                <a:solidFill>
                  <a:srgbClr val="FF0000"/>
                </a:solidFill>
              </a:rPr>
              <a:t>.</a:t>
            </a:r>
            <a:endParaRPr lang="ko-KR" altLang="en-US" sz="11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E2D1A7-742C-48B3-9356-8A8A6BBC524D}"/>
              </a:ext>
            </a:extLst>
          </p:cNvPr>
          <p:cNvSpPr txBox="1"/>
          <p:nvPr/>
        </p:nvSpPr>
        <p:spPr>
          <a:xfrm>
            <a:off x="740229" y="583474"/>
            <a:ext cx="39565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 </a:t>
            </a:r>
            <a:r>
              <a:rPr lang="en-US" altLang="ko-KR" sz="2000" dirty="0"/>
              <a:t>– </a:t>
            </a:r>
            <a:r>
              <a:rPr lang="ko-KR" altLang="en-US" sz="2000" dirty="0"/>
              <a:t>선택 입력사항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26543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C6F4FFC-3633-42DC-9779-598878562DD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9FFC0F9-E025-46AD-A528-D2B54C6BA61E}"/>
              </a:ext>
            </a:extLst>
          </p:cNvPr>
          <p:cNvSpPr/>
          <p:nvPr/>
        </p:nvSpPr>
        <p:spPr>
          <a:xfrm>
            <a:off x="0" y="1741714"/>
            <a:ext cx="12192000" cy="51162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264AB1-DD43-454F-9143-17371DCE0446}"/>
              </a:ext>
            </a:extLst>
          </p:cNvPr>
          <p:cNvSpPr txBox="1"/>
          <p:nvPr/>
        </p:nvSpPr>
        <p:spPr>
          <a:xfrm>
            <a:off x="740229" y="2256563"/>
            <a:ext cx="7051041" cy="3360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100" b="1" dirty="0"/>
              <a:t>로고 원본파일 </a:t>
            </a:r>
            <a:r>
              <a:rPr lang="en-US" altLang="ko-KR" sz="1100" b="1" dirty="0"/>
              <a:t>- </a:t>
            </a:r>
            <a:r>
              <a:rPr lang="en-US" altLang="ko-KR" sz="1100" dirty="0"/>
              <a:t>(ai, eps, pdf) , jpg</a:t>
            </a:r>
            <a:r>
              <a:rPr lang="ko-KR" altLang="en-US" sz="1100" dirty="0"/>
              <a:t>인 경우 큰 사이즈</a:t>
            </a:r>
            <a:endParaRPr lang="en-US" altLang="ko-KR" sz="1100" dirty="0"/>
          </a:p>
          <a:p>
            <a:pPr marL="228600" indent="-228600">
              <a:lnSpc>
                <a:spcPct val="150000"/>
              </a:lnSpc>
              <a:buAutoNum type="arabicPeriod"/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작업의뢰서와 아래 이메일로 전달 부탁드립니다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hlinkClick r:id="rId2"/>
              </a:rPr>
              <a:t>help@fittoday.co.kr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카카오채널 채팅상담 </a:t>
            </a:r>
            <a:r>
              <a:rPr lang="en-US" altLang="ko-KR" sz="1100" dirty="0"/>
              <a:t>: </a:t>
            </a:r>
            <a:r>
              <a:rPr lang="en-US" altLang="ko-KR" sz="1100" b="1" dirty="0"/>
              <a:t>@</a:t>
            </a:r>
            <a:r>
              <a:rPr lang="ko-KR" altLang="en-US" sz="1100" b="1" dirty="0" err="1"/>
              <a:t>핏투데이</a:t>
            </a:r>
            <a:endParaRPr lang="en-US" altLang="ko-KR" sz="1100" b="1" dirty="0"/>
          </a:p>
          <a:p>
            <a:pPr>
              <a:lnSpc>
                <a:spcPct val="150000"/>
              </a:lnSpc>
            </a:pPr>
            <a:r>
              <a:rPr lang="ko-KR" altLang="en-US" sz="1100" b="1" dirty="0"/>
              <a:t>상담가능시간 </a:t>
            </a:r>
            <a:endParaRPr lang="en-US" altLang="ko-KR" sz="1100" b="1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- 10:00 ~ 18:00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(12:30 ~ 14:00 </a:t>
            </a:r>
            <a:r>
              <a:rPr lang="ko-KR" altLang="en-US" sz="1100" dirty="0"/>
              <a:t>점심시간</a:t>
            </a:r>
            <a:r>
              <a:rPr lang="en-US" altLang="ko-KR" sz="1100" dirty="0"/>
              <a:t>)</a:t>
            </a:r>
          </a:p>
          <a:p>
            <a:pPr>
              <a:lnSpc>
                <a:spcPct val="150000"/>
              </a:lnSpc>
            </a:pPr>
            <a:endParaRPr lang="ko-KR" altLang="en-US" sz="11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C77A75-E45E-4393-94DD-EC971472F0D2}"/>
              </a:ext>
            </a:extLst>
          </p:cNvPr>
          <p:cNvSpPr txBox="1"/>
          <p:nvPr/>
        </p:nvSpPr>
        <p:spPr>
          <a:xfrm>
            <a:off x="740229" y="583474"/>
            <a:ext cx="5580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아래 파일을 함께 전달 해 주세요</a:t>
            </a:r>
            <a:r>
              <a:rPr lang="en-US" altLang="ko-KR" sz="2800" b="1" dirty="0"/>
              <a:t>.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15371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1FA6E8EEA6DFDC4185B0E8255563157D" ma:contentTypeVersion="10" ma:contentTypeDescription="새 문서를 만듭니다." ma:contentTypeScope="" ma:versionID="90cda54374f6aaf89b7d7ec8faf94e32">
  <xsd:schema xmlns:xsd="http://www.w3.org/2001/XMLSchema" xmlns:xs="http://www.w3.org/2001/XMLSchema" xmlns:p="http://schemas.microsoft.com/office/2006/metadata/properties" xmlns:ns2="40019264-a353-4712-b22b-1b6edbd15d4b" targetNamespace="http://schemas.microsoft.com/office/2006/metadata/properties" ma:root="true" ma:fieldsID="7f87260764f29c9cc83f0c33ad3874e1" ns2:_="">
    <xsd:import namespace="40019264-a353-4712-b22b-1b6edbd15d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019264-a353-4712-b22b-1b6edbd15d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64DD76-B169-4033-8076-750359BA42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019264-a353-4712-b22b-1b6edbd15d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F1F733-D474-4778-A200-1791ECD512B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D5D6ABC-F656-4018-B8CA-E494895FB2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395</Words>
  <Application>Microsoft Office PowerPoint</Application>
  <PresentationFormat>와이드스크린</PresentationFormat>
  <Paragraphs>93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김윤경 이사</dc:creator>
  <cp:lastModifiedBy>손정민 주임</cp:lastModifiedBy>
  <cp:revision>5</cp:revision>
  <dcterms:created xsi:type="dcterms:W3CDTF">2021-02-01T07:29:22Z</dcterms:created>
  <dcterms:modified xsi:type="dcterms:W3CDTF">2021-10-18T03:33:07Z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0x0101001FA6E8EEA6DFDC4185B0E8255563157D</vt:lpwstr>
  </property>
</Properties>
</file>