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0" r:id="rId6"/>
    <p:sldId id="263" r:id="rId7"/>
    <p:sldId id="272" r:id="rId8"/>
    <p:sldId id="265" r:id="rId9"/>
    <p:sldId id="264" r:id="rId10"/>
    <p:sldId id="266" r:id="rId11"/>
    <p:sldId id="267" r:id="rId12"/>
    <p:sldId id="268" r:id="rId13"/>
    <p:sldId id="273" r:id="rId14"/>
    <p:sldId id="275" r:id="rId15"/>
    <p:sldId id="274" r:id="rId16"/>
    <p:sldId id="259" r:id="rId17"/>
    <p:sldId id="270" r:id="rId18"/>
    <p:sldId id="271" r:id="rId19"/>
    <p:sldId id="26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E7"/>
    <a:srgbClr val="FFE8C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B5C76-1B84-447F-A542-8F447588150E}" v="40" dt="2021-10-20T09:49:58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손정민 주임" userId="b71c4caf-c92e-454f-a1cd-7942ba631b08" providerId="ADAL" clId="{37874F11-B61C-4464-8A68-2C967322B647}"/>
    <pc:docChg chg="modSld">
      <pc:chgData name="손정민 주임" userId="b71c4caf-c92e-454f-a1cd-7942ba631b08" providerId="ADAL" clId="{37874F11-B61C-4464-8A68-2C967322B647}" dt="2021-09-27T09:36:24.764" v="5"/>
      <pc:docMkLst>
        <pc:docMk/>
      </pc:docMkLst>
      <pc:sldChg chg="addSp modSp mod">
        <pc:chgData name="손정민 주임" userId="b71c4caf-c92e-454f-a1cd-7942ba631b08" providerId="ADAL" clId="{37874F11-B61C-4464-8A68-2C967322B647}" dt="2021-09-27T09:36:13.099" v="4" actId="1035"/>
        <pc:sldMkLst>
          <pc:docMk/>
          <pc:sldMk cId="66538592" sldId="257"/>
        </pc:sldMkLst>
        <pc:spChg chg="add mod">
          <ac:chgData name="손정민 주임" userId="b71c4caf-c92e-454f-a1cd-7942ba631b08" providerId="ADAL" clId="{37874F11-B61C-4464-8A68-2C967322B647}" dt="2021-09-27T09:36:13.099" v="4" actId="1035"/>
          <ac:spMkLst>
            <pc:docMk/>
            <pc:sldMk cId="66538592" sldId="257"/>
            <ac:spMk id="6" creationId="{FAB9EF2C-4ABF-428D-BADC-1AB9D75C36D5}"/>
          </ac:spMkLst>
        </pc:spChg>
      </pc:sldChg>
      <pc:sldChg chg="modSp mod">
        <pc:chgData name="손정민 주임" userId="b71c4caf-c92e-454f-a1cd-7942ba631b08" providerId="ADAL" clId="{37874F11-B61C-4464-8A68-2C967322B647}" dt="2021-09-27T09:36:24.764" v="5"/>
        <pc:sldMkLst>
          <pc:docMk/>
          <pc:sldMk cId="2415371232" sldId="262"/>
        </pc:sldMkLst>
        <pc:spChg chg="mod">
          <ac:chgData name="손정민 주임" userId="b71c4caf-c92e-454f-a1cd-7942ba631b08" providerId="ADAL" clId="{37874F11-B61C-4464-8A68-2C967322B647}" dt="2021-09-27T09:36:24.764" v="5"/>
          <ac:spMkLst>
            <pc:docMk/>
            <pc:sldMk cId="2415371232" sldId="262"/>
            <ac:spMk id="4" creationId="{DE264AB1-DD43-454F-9143-17371DCE0446}"/>
          </ac:spMkLst>
        </pc:spChg>
      </pc:sldChg>
    </pc:docChg>
  </pc:docChgLst>
  <pc:docChgLst>
    <pc:chgData name="손정민 주임" userId="b71c4caf-c92e-454f-a1cd-7942ba631b08" providerId="ADAL" clId="{AF1B5C76-1B84-447F-A542-8F447588150E}"/>
    <pc:docChg chg="undo custSel addSld delSld modSld sldOrd">
      <pc:chgData name="손정민 주임" userId="b71c4caf-c92e-454f-a1cd-7942ba631b08" providerId="ADAL" clId="{AF1B5C76-1B84-447F-A542-8F447588150E}" dt="2021-10-20T09:52:15.906" v="468" actId="1076"/>
      <pc:docMkLst>
        <pc:docMk/>
      </pc:docMkLst>
      <pc:sldChg chg="del">
        <pc:chgData name="손정민 주임" userId="b71c4caf-c92e-454f-a1cd-7942ba631b08" providerId="ADAL" clId="{AF1B5C76-1B84-447F-A542-8F447588150E}" dt="2021-10-20T06:27:52.695" v="19" actId="47"/>
        <pc:sldMkLst>
          <pc:docMk/>
          <pc:sldMk cId="66538592" sldId="257"/>
        </pc:sldMkLst>
      </pc:sldChg>
      <pc:sldChg chg="add del">
        <pc:chgData name="손정민 주임" userId="b71c4caf-c92e-454f-a1cd-7942ba631b08" providerId="ADAL" clId="{AF1B5C76-1B84-447F-A542-8F447588150E}" dt="2021-10-20T06:36:27.822" v="113" actId="47"/>
        <pc:sldMkLst>
          <pc:docMk/>
          <pc:sldMk cId="3059769293" sldId="258"/>
        </pc:sldMkLst>
      </pc:sldChg>
      <pc:sldChg chg="modSp add del mod">
        <pc:chgData name="손정민 주임" userId="b71c4caf-c92e-454f-a1cd-7942ba631b08" providerId="ADAL" clId="{AF1B5C76-1B84-447F-A542-8F447588150E}" dt="2021-10-20T06:36:40.179" v="114"/>
        <pc:sldMkLst>
          <pc:docMk/>
          <pc:sldMk cId="1826543943" sldId="259"/>
        </pc:sldMkLst>
        <pc:spChg chg="mod">
          <ac:chgData name="손정민 주임" userId="b71c4caf-c92e-454f-a1cd-7942ba631b08" providerId="ADAL" clId="{AF1B5C76-1B84-447F-A542-8F447588150E}" dt="2021-10-20T06:36:40.179" v="114"/>
          <ac:spMkLst>
            <pc:docMk/>
            <pc:sldMk cId="1826543943" sldId="259"/>
            <ac:spMk id="4" creationId="{89D8843E-29AF-4044-8B64-EB55D4D7C517}"/>
          </ac:spMkLst>
        </pc:spChg>
      </pc:sldChg>
      <pc:sldChg chg="add del">
        <pc:chgData name="손정민 주임" userId="b71c4caf-c92e-454f-a1cd-7942ba631b08" providerId="ADAL" clId="{AF1B5C76-1B84-447F-A542-8F447588150E}" dt="2021-10-20T06:28:12.584" v="20"/>
        <pc:sldMkLst>
          <pc:docMk/>
          <pc:sldMk cId="2487913007" sldId="260"/>
        </pc:sldMkLst>
      </pc:sldChg>
      <pc:sldChg chg="modSp mod">
        <pc:chgData name="손정민 주임" userId="b71c4caf-c92e-454f-a1cd-7942ba631b08" providerId="ADAL" clId="{AF1B5C76-1B84-447F-A542-8F447588150E}" dt="2021-10-20T02:34:25.924" v="18" actId="20577"/>
        <pc:sldMkLst>
          <pc:docMk/>
          <pc:sldMk cId="16632943" sldId="261"/>
        </pc:sldMkLst>
        <pc:spChg chg="mod">
          <ac:chgData name="손정민 주임" userId="b71c4caf-c92e-454f-a1cd-7942ba631b08" providerId="ADAL" clId="{AF1B5C76-1B84-447F-A542-8F447588150E}" dt="2021-10-20T02:34:25.924" v="18" actId="20577"/>
          <ac:spMkLst>
            <pc:docMk/>
            <pc:sldMk cId="16632943" sldId="261"/>
            <ac:spMk id="4" creationId="{0B356633-97AD-4F1F-80AD-656A40D425C4}"/>
          </ac:spMkLst>
        </pc:spChg>
      </pc:sldChg>
      <pc:sldChg chg="add del">
        <pc:chgData name="손정민 주임" userId="b71c4caf-c92e-454f-a1cd-7942ba631b08" providerId="ADAL" clId="{AF1B5C76-1B84-447F-A542-8F447588150E}" dt="2021-10-20T06:28:12.584" v="20"/>
        <pc:sldMkLst>
          <pc:docMk/>
          <pc:sldMk cId="2415371232" sldId="262"/>
        </pc:sldMkLst>
      </pc:sldChg>
      <pc:sldChg chg="add">
        <pc:chgData name="손정민 주임" userId="b71c4caf-c92e-454f-a1cd-7942ba631b08" providerId="ADAL" clId="{AF1B5C76-1B84-447F-A542-8F447588150E}" dt="2021-10-20T06:28:12.584" v="20"/>
        <pc:sldMkLst>
          <pc:docMk/>
          <pc:sldMk cId="3415670773" sldId="263"/>
        </pc:sldMkLst>
      </pc:sldChg>
      <pc:sldChg chg="add">
        <pc:chgData name="손정민 주임" userId="b71c4caf-c92e-454f-a1cd-7942ba631b08" providerId="ADAL" clId="{AF1B5C76-1B84-447F-A542-8F447588150E}" dt="2021-10-20T06:28:12.584" v="20"/>
        <pc:sldMkLst>
          <pc:docMk/>
          <pc:sldMk cId="3470638147" sldId="264"/>
        </pc:sldMkLst>
      </pc:sldChg>
      <pc:sldChg chg="addSp delSp modSp add mod ord">
        <pc:chgData name="손정민 주임" userId="b71c4caf-c92e-454f-a1cd-7942ba631b08" providerId="ADAL" clId="{AF1B5C76-1B84-447F-A542-8F447588150E}" dt="2021-10-20T06:31:17.898" v="39" actId="1076"/>
        <pc:sldMkLst>
          <pc:docMk/>
          <pc:sldMk cId="1051550578" sldId="265"/>
        </pc:sldMkLst>
        <pc:graphicFrameChg chg="add del mod">
          <ac:chgData name="손정민 주임" userId="b71c4caf-c92e-454f-a1cd-7942ba631b08" providerId="ADAL" clId="{AF1B5C76-1B84-447F-A542-8F447588150E}" dt="2021-10-20T06:31:14.083" v="38" actId="478"/>
          <ac:graphicFrameMkLst>
            <pc:docMk/>
            <pc:sldMk cId="1051550578" sldId="265"/>
            <ac:graphicFrameMk id="8" creationId="{E6B9B07B-819C-4897-9EB4-C5F6DFBBCBF7}"/>
          </ac:graphicFrameMkLst>
        </pc:graphicFrameChg>
        <pc:graphicFrameChg chg="add del mod">
          <ac:chgData name="손정민 주임" userId="b71c4caf-c92e-454f-a1cd-7942ba631b08" providerId="ADAL" clId="{AF1B5C76-1B84-447F-A542-8F447588150E}" dt="2021-10-20T06:31:14.083" v="38" actId="478"/>
          <ac:graphicFrameMkLst>
            <pc:docMk/>
            <pc:sldMk cId="1051550578" sldId="265"/>
            <ac:graphicFrameMk id="9" creationId="{B312CF1F-5693-4740-A116-CA70A0C2EE5D}"/>
          </ac:graphicFrameMkLst>
        </pc:graphicFrameChg>
        <pc:graphicFrameChg chg="add del mod">
          <ac:chgData name="손정민 주임" userId="b71c4caf-c92e-454f-a1cd-7942ba631b08" providerId="ADAL" clId="{AF1B5C76-1B84-447F-A542-8F447588150E}" dt="2021-10-20T06:31:17.898" v="39" actId="1076"/>
          <ac:graphicFrameMkLst>
            <pc:docMk/>
            <pc:sldMk cId="1051550578" sldId="265"/>
            <ac:graphicFrameMk id="10" creationId="{15080775-B3E0-470D-94AF-24A16A291535}"/>
          </ac:graphicFrameMkLst>
        </pc:graphicFrameChg>
      </pc:sldChg>
      <pc:sldChg chg="add">
        <pc:chgData name="손정민 주임" userId="b71c4caf-c92e-454f-a1cd-7942ba631b08" providerId="ADAL" clId="{AF1B5C76-1B84-447F-A542-8F447588150E}" dt="2021-10-20T06:28:12.584" v="20"/>
        <pc:sldMkLst>
          <pc:docMk/>
          <pc:sldMk cId="2235082700" sldId="266"/>
        </pc:sldMkLst>
      </pc:sldChg>
      <pc:sldChg chg="add">
        <pc:chgData name="손정민 주임" userId="b71c4caf-c92e-454f-a1cd-7942ba631b08" providerId="ADAL" clId="{AF1B5C76-1B84-447F-A542-8F447588150E}" dt="2021-10-20T06:28:12.584" v="20"/>
        <pc:sldMkLst>
          <pc:docMk/>
          <pc:sldMk cId="2351108689" sldId="267"/>
        </pc:sldMkLst>
      </pc:sldChg>
      <pc:sldChg chg="add">
        <pc:chgData name="손정민 주임" userId="b71c4caf-c92e-454f-a1cd-7942ba631b08" providerId="ADAL" clId="{AF1B5C76-1B84-447F-A542-8F447588150E}" dt="2021-10-20T06:28:12.584" v="20"/>
        <pc:sldMkLst>
          <pc:docMk/>
          <pc:sldMk cId="4007084530" sldId="268"/>
        </pc:sldMkLst>
      </pc:sldChg>
      <pc:sldChg chg="add del">
        <pc:chgData name="손정민 주임" userId="b71c4caf-c92e-454f-a1cd-7942ba631b08" providerId="ADAL" clId="{AF1B5C76-1B84-447F-A542-8F447588150E}" dt="2021-10-20T06:36:27.822" v="113" actId="47"/>
        <pc:sldMkLst>
          <pc:docMk/>
          <pc:sldMk cId="3646154186" sldId="269"/>
        </pc:sldMkLst>
      </pc:sldChg>
      <pc:sldChg chg="addSp delSp modSp add mod">
        <pc:chgData name="손정민 주임" userId="b71c4caf-c92e-454f-a1cd-7942ba631b08" providerId="ADAL" clId="{AF1B5C76-1B84-447F-A542-8F447588150E}" dt="2021-10-20T08:06:07.147" v="291"/>
        <pc:sldMkLst>
          <pc:docMk/>
          <pc:sldMk cId="1041108960" sldId="270"/>
        </pc:sldMkLst>
        <pc:spChg chg="mod">
          <ac:chgData name="손정민 주임" userId="b71c4caf-c92e-454f-a1cd-7942ba631b08" providerId="ADAL" clId="{AF1B5C76-1B84-447F-A542-8F447588150E}" dt="2021-10-20T08:06:07.147" v="291"/>
          <ac:spMkLst>
            <pc:docMk/>
            <pc:sldMk cId="1041108960" sldId="270"/>
            <ac:spMk id="5" creationId="{4AA9FB47-F1DC-4D93-9B8F-5C388A607788}"/>
          </ac:spMkLst>
        </pc:spChg>
        <pc:graphicFrameChg chg="add mod modGraphic">
          <ac:chgData name="손정민 주임" userId="b71c4caf-c92e-454f-a1cd-7942ba631b08" providerId="ADAL" clId="{AF1B5C76-1B84-447F-A542-8F447588150E}" dt="2021-10-20T06:39:11.932" v="230" actId="20577"/>
          <ac:graphicFrameMkLst>
            <pc:docMk/>
            <pc:sldMk cId="1041108960" sldId="270"/>
            <ac:graphicFrameMk id="7" creationId="{F2C140D3-B976-4481-8B0B-BB49B56964BD}"/>
          </ac:graphicFrameMkLst>
        </pc:graphicFrameChg>
        <pc:graphicFrameChg chg="mod modGraphic">
          <ac:chgData name="손정민 주임" userId="b71c4caf-c92e-454f-a1cd-7942ba631b08" providerId="ADAL" clId="{AF1B5C76-1B84-447F-A542-8F447588150E}" dt="2021-10-20T06:37:19.208" v="120" actId="14100"/>
          <ac:graphicFrameMkLst>
            <pc:docMk/>
            <pc:sldMk cId="1041108960" sldId="270"/>
            <ac:graphicFrameMk id="9" creationId="{F61075AF-F8FF-4D15-B94D-D938E4CEBFAA}"/>
          </ac:graphicFrameMkLst>
        </pc:graphicFrameChg>
        <pc:graphicFrameChg chg="del">
          <ac:chgData name="손정민 주임" userId="b71c4caf-c92e-454f-a1cd-7942ba631b08" providerId="ADAL" clId="{AF1B5C76-1B84-447F-A542-8F447588150E}" dt="2021-10-20T06:37:10.065" v="115" actId="478"/>
          <ac:graphicFrameMkLst>
            <pc:docMk/>
            <pc:sldMk cId="1041108960" sldId="270"/>
            <ac:graphicFrameMk id="10" creationId="{1131574A-7EEF-485F-88E7-48C9DBE76F17}"/>
          </ac:graphicFrameMkLst>
        </pc:graphicFrameChg>
        <pc:picChg chg="mod">
          <ac:chgData name="손정민 주임" userId="b71c4caf-c92e-454f-a1cd-7942ba631b08" providerId="ADAL" clId="{AF1B5C76-1B84-447F-A542-8F447588150E}" dt="2021-10-20T06:37:31.089" v="124" actId="1076"/>
          <ac:picMkLst>
            <pc:docMk/>
            <pc:sldMk cId="1041108960" sldId="270"/>
            <ac:picMk id="3" creationId="{01390A43-2310-4182-A6DF-8BAE468F5F71}"/>
          </ac:picMkLst>
        </pc:picChg>
        <pc:picChg chg="mod">
          <ac:chgData name="손정민 주임" userId="b71c4caf-c92e-454f-a1cd-7942ba631b08" providerId="ADAL" clId="{AF1B5C76-1B84-447F-A542-8F447588150E}" dt="2021-10-20T06:37:31.089" v="124" actId="1076"/>
          <ac:picMkLst>
            <pc:docMk/>
            <pc:sldMk cId="1041108960" sldId="270"/>
            <ac:picMk id="8" creationId="{44B0159E-6DC7-448E-B1FB-12D9CB69034F}"/>
          </ac:picMkLst>
        </pc:picChg>
      </pc:sldChg>
      <pc:sldChg chg="modSp add mod">
        <pc:chgData name="손정민 주임" userId="b71c4caf-c92e-454f-a1cd-7942ba631b08" providerId="ADAL" clId="{AF1B5C76-1B84-447F-A542-8F447588150E}" dt="2021-10-20T08:06:13.602" v="292"/>
        <pc:sldMkLst>
          <pc:docMk/>
          <pc:sldMk cId="1266439053" sldId="271"/>
        </pc:sldMkLst>
        <pc:spChg chg="mod">
          <ac:chgData name="손정민 주임" userId="b71c4caf-c92e-454f-a1cd-7942ba631b08" providerId="ADAL" clId="{AF1B5C76-1B84-447F-A542-8F447588150E}" dt="2021-10-20T08:06:13.602" v="292"/>
          <ac:spMkLst>
            <pc:docMk/>
            <pc:sldMk cId="1266439053" sldId="271"/>
            <ac:spMk id="4" creationId="{89D8843E-29AF-4044-8B64-EB55D4D7C517}"/>
          </ac:spMkLst>
        </pc:spChg>
      </pc:sldChg>
      <pc:sldChg chg="addSp delSp modSp add mod">
        <pc:chgData name="손정민 주임" userId="b71c4caf-c92e-454f-a1cd-7942ba631b08" providerId="ADAL" clId="{AF1B5C76-1B84-447F-A542-8F447588150E}" dt="2021-10-20T06:31:40.656" v="44" actId="20577"/>
        <pc:sldMkLst>
          <pc:docMk/>
          <pc:sldMk cId="3945859781" sldId="272"/>
        </pc:sldMkLst>
        <pc:spChg chg="mod">
          <ac:chgData name="손정민 주임" userId="b71c4caf-c92e-454f-a1cd-7942ba631b08" providerId="ADAL" clId="{AF1B5C76-1B84-447F-A542-8F447588150E}" dt="2021-10-20T06:30:04.681" v="24"/>
          <ac:spMkLst>
            <pc:docMk/>
            <pc:sldMk cId="3945859781" sldId="272"/>
            <ac:spMk id="5" creationId="{4AA9FB47-F1DC-4D93-9B8F-5C388A607788}"/>
          </ac:spMkLst>
        </pc:spChg>
        <pc:graphicFrameChg chg="add del mod modGraphic">
          <ac:chgData name="손정민 주임" userId="b71c4caf-c92e-454f-a1cd-7942ba631b08" providerId="ADAL" clId="{AF1B5C76-1B84-447F-A542-8F447588150E}" dt="2021-10-20T06:31:04.283" v="33" actId="478"/>
          <ac:graphicFrameMkLst>
            <pc:docMk/>
            <pc:sldMk cId="3945859781" sldId="272"/>
            <ac:graphicFrameMk id="7" creationId="{FDA2C09F-B066-40E1-A84B-708C43DEF331}"/>
          </ac:graphicFrameMkLst>
        </pc:graphicFrameChg>
        <pc:graphicFrameChg chg="add mod modGraphic">
          <ac:chgData name="손정민 주임" userId="b71c4caf-c92e-454f-a1cd-7942ba631b08" providerId="ADAL" clId="{AF1B5C76-1B84-447F-A542-8F447588150E}" dt="2021-10-20T06:31:38.329" v="42" actId="20577"/>
          <ac:graphicFrameMkLst>
            <pc:docMk/>
            <pc:sldMk cId="3945859781" sldId="272"/>
            <ac:graphicFrameMk id="8" creationId="{4A4646AF-ED9B-41EF-AAB9-D1C714DF46CE}"/>
          </ac:graphicFrameMkLst>
        </pc:graphicFrameChg>
        <pc:graphicFrameChg chg="mod modGraphic">
          <ac:chgData name="손정민 주임" userId="b71c4caf-c92e-454f-a1cd-7942ba631b08" providerId="ADAL" clId="{AF1B5C76-1B84-447F-A542-8F447588150E}" dt="2021-10-20T06:31:40.656" v="44" actId="20577"/>
          <ac:graphicFrameMkLst>
            <pc:docMk/>
            <pc:sldMk cId="3945859781" sldId="272"/>
            <ac:graphicFrameMk id="10" creationId="{1131574A-7EEF-485F-88E7-48C9DBE76F17}"/>
          </ac:graphicFrameMkLst>
        </pc:graphicFrameChg>
        <pc:graphicFrameChg chg="del modGraphic">
          <ac:chgData name="손정민 주임" userId="b71c4caf-c92e-454f-a1cd-7942ba631b08" providerId="ADAL" clId="{AF1B5C76-1B84-447F-A542-8F447588150E}" dt="2021-10-20T06:30:12.029" v="26" actId="478"/>
          <ac:graphicFrameMkLst>
            <pc:docMk/>
            <pc:sldMk cId="3945859781" sldId="272"/>
            <ac:graphicFrameMk id="18" creationId="{0FCA31F5-DDA3-4138-B1CE-1AC7F571B543}"/>
          </ac:graphicFrameMkLst>
        </pc:graphicFrameChg>
        <pc:graphicFrameChg chg="mod modGraphic">
          <ac:chgData name="손정민 주임" userId="b71c4caf-c92e-454f-a1cd-7942ba631b08" providerId="ADAL" clId="{AF1B5C76-1B84-447F-A542-8F447588150E}" dt="2021-10-20T06:31:39.392" v="43" actId="20577"/>
          <ac:graphicFrameMkLst>
            <pc:docMk/>
            <pc:sldMk cId="3945859781" sldId="272"/>
            <ac:graphicFrameMk id="19" creationId="{DF7B918E-D12D-47F4-B753-B99C759C46B2}"/>
          </ac:graphicFrameMkLst>
        </pc:graphicFrameChg>
        <pc:picChg chg="mod">
          <ac:chgData name="손정민 주임" userId="b71c4caf-c92e-454f-a1cd-7942ba631b08" providerId="ADAL" clId="{AF1B5C76-1B84-447F-A542-8F447588150E}" dt="2021-10-20T06:30:15.139" v="27" actId="1076"/>
          <ac:picMkLst>
            <pc:docMk/>
            <pc:sldMk cId="3945859781" sldId="272"/>
            <ac:picMk id="17" creationId="{2FF3D1D7-42E4-4B69-BA66-652C67EA8247}"/>
          </ac:picMkLst>
        </pc:picChg>
      </pc:sldChg>
      <pc:sldChg chg="addSp delSp modSp add mod">
        <pc:chgData name="손정민 주임" userId="b71c4caf-c92e-454f-a1cd-7942ba631b08" providerId="ADAL" clId="{AF1B5C76-1B84-447F-A542-8F447588150E}" dt="2021-10-20T09:52:15.906" v="468" actId="1076"/>
        <pc:sldMkLst>
          <pc:docMk/>
          <pc:sldMk cId="880087993" sldId="273"/>
        </pc:sldMkLst>
        <pc:spChg chg="mod">
          <ac:chgData name="손정민 주임" userId="b71c4caf-c92e-454f-a1cd-7942ba631b08" providerId="ADAL" clId="{AF1B5C76-1B84-447F-A542-8F447588150E}" dt="2021-10-20T06:35:44.215" v="104" actId="20577"/>
          <ac:spMkLst>
            <pc:docMk/>
            <pc:sldMk cId="880087993" sldId="273"/>
            <ac:spMk id="4" creationId="{9D66D44C-0D6F-4DED-81A9-4089BE268219}"/>
          </ac:spMkLst>
        </pc:spChg>
        <pc:spChg chg="add mod">
          <ac:chgData name="손정민 주임" userId="b71c4caf-c92e-454f-a1cd-7942ba631b08" providerId="ADAL" clId="{AF1B5C76-1B84-447F-A542-8F447588150E}" dt="2021-10-20T09:49:58.925" v="465"/>
          <ac:spMkLst>
            <pc:docMk/>
            <pc:sldMk cId="880087993" sldId="273"/>
            <ac:spMk id="9" creationId="{78216E94-4340-4241-936A-EEC5370E5D5A}"/>
          </ac:spMkLst>
        </pc:spChg>
        <pc:graphicFrameChg chg="del mod modGraphic">
          <ac:chgData name="손정민 주임" userId="b71c4caf-c92e-454f-a1cd-7942ba631b08" providerId="ADAL" clId="{AF1B5C76-1B84-447F-A542-8F447588150E}" dt="2021-10-20T09:48:34.342" v="357" actId="478"/>
          <ac:graphicFrameMkLst>
            <pc:docMk/>
            <pc:sldMk cId="880087993" sldId="273"/>
            <ac:graphicFrameMk id="6" creationId="{95896EFE-22D2-4E70-A1F1-85810926EEA3}"/>
          </ac:graphicFrameMkLst>
        </pc:graphicFrameChg>
        <pc:picChg chg="add mod">
          <ac:chgData name="손정민 주임" userId="b71c4caf-c92e-454f-a1cd-7942ba631b08" providerId="ADAL" clId="{AF1B5C76-1B84-447F-A542-8F447588150E}" dt="2021-10-20T09:52:15.906" v="468" actId="1076"/>
          <ac:picMkLst>
            <pc:docMk/>
            <pc:sldMk cId="880087993" sldId="273"/>
            <ac:picMk id="3" creationId="{FDB9132D-170A-4B18-88FF-23B1A2E55CC3}"/>
          </ac:picMkLst>
        </pc:picChg>
        <pc:picChg chg="add mod">
          <ac:chgData name="손정민 주임" userId="b71c4caf-c92e-454f-a1cd-7942ba631b08" providerId="ADAL" clId="{AF1B5C76-1B84-447F-A542-8F447588150E}" dt="2021-10-20T09:52:15.906" v="468" actId="1076"/>
          <ac:picMkLst>
            <pc:docMk/>
            <pc:sldMk cId="880087993" sldId="273"/>
            <ac:picMk id="7" creationId="{A8A8271F-A836-4703-B7A3-74340E9C2EA1}"/>
          </ac:picMkLst>
        </pc:picChg>
      </pc:sldChg>
      <pc:sldChg chg="modSp add mod">
        <pc:chgData name="손정민 주임" userId="b71c4caf-c92e-454f-a1cd-7942ba631b08" providerId="ADAL" clId="{AF1B5C76-1B84-447F-A542-8F447588150E}" dt="2021-10-20T06:36:14.840" v="112"/>
        <pc:sldMkLst>
          <pc:docMk/>
          <pc:sldMk cId="2543608600" sldId="274"/>
        </pc:sldMkLst>
        <pc:spChg chg="mod">
          <ac:chgData name="손정민 주임" userId="b71c4caf-c92e-454f-a1cd-7942ba631b08" providerId="ADAL" clId="{AF1B5C76-1B84-447F-A542-8F447588150E}" dt="2021-10-20T06:36:14.840" v="112"/>
          <ac:spMkLst>
            <pc:docMk/>
            <pc:sldMk cId="2543608600" sldId="274"/>
            <ac:spMk id="4" creationId="{9D66D44C-0D6F-4DED-81A9-4089BE268219}"/>
          </ac:spMkLst>
        </pc:spChg>
        <pc:graphicFrameChg chg="mod">
          <ac:chgData name="손정민 주임" userId="b71c4caf-c92e-454f-a1cd-7942ba631b08" providerId="ADAL" clId="{AF1B5C76-1B84-447F-A542-8F447588150E}" dt="2021-10-20T06:36:09.573" v="110"/>
          <ac:graphicFrameMkLst>
            <pc:docMk/>
            <pc:sldMk cId="2543608600" sldId="274"/>
            <ac:graphicFrameMk id="6" creationId="{95896EFE-22D2-4E70-A1F1-85810926EEA3}"/>
          </ac:graphicFrameMkLst>
        </pc:graphicFrameChg>
      </pc:sldChg>
      <pc:sldChg chg="add">
        <pc:chgData name="손정민 주임" userId="b71c4caf-c92e-454f-a1cd-7942ba631b08" providerId="ADAL" clId="{AF1B5C76-1B84-447F-A542-8F447588150E}" dt="2021-10-20T09:48:20.326" v="354"/>
        <pc:sldMkLst>
          <pc:docMk/>
          <pc:sldMk cId="2698758700" sldId="275"/>
        </pc:sldMkLst>
      </pc:sldChg>
      <pc:sldChg chg="add del">
        <pc:chgData name="손정민 주임" userId="b71c4caf-c92e-454f-a1cd-7942ba631b08" providerId="ADAL" clId="{AF1B5C76-1B84-447F-A542-8F447588150E}" dt="2021-10-20T09:48:36.287" v="359"/>
        <pc:sldMkLst>
          <pc:docMk/>
          <pc:sldMk cId="3507757815" sldId="276"/>
        </pc:sldMkLst>
      </pc:sldChg>
    </pc:docChg>
  </pc:docChgLst>
  <pc:docChgLst>
    <pc:chgData name="김윤경 이사" userId="4ace907b-5bc7-4e73-8084-59f0cd0f16d3" providerId="ADAL" clId="{DE890879-64E2-4F6B-92A3-5B51E3C75C70}"/>
    <pc:docChg chg="undo custSel addSld modSld sldOrd">
      <pc:chgData name="김윤경 이사" userId="4ace907b-5bc7-4e73-8084-59f0cd0f16d3" providerId="ADAL" clId="{DE890879-64E2-4F6B-92A3-5B51E3C75C70}" dt="2021-02-03T06:40:31" v="1684"/>
      <pc:docMkLst>
        <pc:docMk/>
      </pc:docMkLst>
      <pc:sldChg chg="delSp modSp mod">
        <pc:chgData name="김윤경 이사" userId="4ace907b-5bc7-4e73-8084-59f0cd0f16d3" providerId="ADAL" clId="{DE890879-64E2-4F6B-92A3-5B51E3C75C70}" dt="2021-02-03T05:40:08.489" v="1482" actId="478"/>
        <pc:sldMkLst>
          <pc:docMk/>
          <pc:sldMk cId="2629005337" sldId="256"/>
        </pc:sldMkLst>
        <pc:spChg chg="mod">
          <ac:chgData name="김윤경 이사" userId="4ace907b-5bc7-4e73-8084-59f0cd0f16d3" providerId="ADAL" clId="{DE890879-64E2-4F6B-92A3-5B51E3C75C70}" dt="2021-02-03T05:40:07.254" v="1481" actId="20577"/>
          <ac:spMkLst>
            <pc:docMk/>
            <pc:sldMk cId="2629005337" sldId="256"/>
            <ac:spMk id="4" creationId="{DEF3503D-0BF9-4837-A98B-EF9EF2648027}"/>
          </ac:spMkLst>
        </pc:spChg>
        <pc:spChg chg="del">
          <ac:chgData name="김윤경 이사" userId="4ace907b-5bc7-4e73-8084-59f0cd0f16d3" providerId="ADAL" clId="{DE890879-64E2-4F6B-92A3-5B51E3C75C70}" dt="2021-02-03T05:40:08.489" v="1482" actId="478"/>
          <ac:spMkLst>
            <pc:docMk/>
            <pc:sldMk cId="2629005337" sldId="256"/>
            <ac:spMk id="23" creationId="{0369DD31-4954-4208-9805-CEFEC9A43572}"/>
          </ac:spMkLst>
        </pc:spChg>
      </pc:sldChg>
      <pc:sldChg chg="delSp modSp mod">
        <pc:chgData name="김윤경 이사" userId="4ace907b-5bc7-4e73-8084-59f0cd0f16d3" providerId="ADAL" clId="{DE890879-64E2-4F6B-92A3-5B51E3C75C70}" dt="2021-02-03T05:40:12.146" v="1484" actId="478"/>
        <pc:sldMkLst>
          <pc:docMk/>
          <pc:sldMk cId="66538592" sldId="257"/>
        </pc:sldMkLst>
        <pc:spChg chg="mod">
          <ac:chgData name="김윤경 이사" userId="4ace907b-5bc7-4e73-8084-59f0cd0f16d3" providerId="ADAL" clId="{DE890879-64E2-4F6B-92A3-5B51E3C75C70}" dt="2021-02-03T05:40:11.041" v="1483" actId="20577"/>
          <ac:spMkLst>
            <pc:docMk/>
            <pc:sldMk cId="66538592" sldId="257"/>
            <ac:spMk id="4" creationId="{DEF3503D-0BF9-4837-A98B-EF9EF2648027}"/>
          </ac:spMkLst>
        </pc:spChg>
        <pc:spChg chg="del">
          <ac:chgData name="김윤경 이사" userId="4ace907b-5bc7-4e73-8084-59f0cd0f16d3" providerId="ADAL" clId="{DE890879-64E2-4F6B-92A3-5B51E3C75C70}" dt="2021-02-03T05:40:12.146" v="1484" actId="478"/>
          <ac:spMkLst>
            <pc:docMk/>
            <pc:sldMk cId="66538592" sldId="257"/>
            <ac:spMk id="6" creationId="{ED8318DF-649C-49E2-BBA1-CF28C4F93C03}"/>
          </ac:spMkLst>
        </pc:spChg>
        <pc:graphicFrameChg chg="mod modGraphic">
          <ac:chgData name="김윤경 이사" userId="4ace907b-5bc7-4e73-8084-59f0cd0f16d3" providerId="ADAL" clId="{DE890879-64E2-4F6B-92A3-5B51E3C75C70}" dt="2021-02-03T05:35:48.331" v="1048" actId="20577"/>
          <ac:graphicFrameMkLst>
            <pc:docMk/>
            <pc:sldMk cId="66538592" sldId="257"/>
            <ac:graphicFrameMk id="21" creationId="{E0F1DF75-CE1B-4C61-AE97-3FA33EC41187}"/>
          </ac:graphicFrameMkLst>
        </pc:graphicFrameChg>
      </pc:sldChg>
      <pc:sldChg chg="delSp modSp mod">
        <pc:chgData name="김윤경 이사" userId="4ace907b-5bc7-4e73-8084-59f0cd0f16d3" providerId="ADAL" clId="{DE890879-64E2-4F6B-92A3-5B51E3C75C70}" dt="2021-02-03T05:40:03.203" v="1479" actId="478"/>
        <pc:sldMkLst>
          <pc:docMk/>
          <pc:sldMk cId="3059769293" sldId="258"/>
        </pc:sldMkLst>
        <pc:spChg chg="mod">
          <ac:chgData name="김윤경 이사" userId="4ace907b-5bc7-4e73-8084-59f0cd0f16d3" providerId="ADAL" clId="{DE890879-64E2-4F6B-92A3-5B51E3C75C70}" dt="2021-02-03T05:40:01.361" v="1478" actId="20577"/>
          <ac:spMkLst>
            <pc:docMk/>
            <pc:sldMk cId="3059769293" sldId="258"/>
            <ac:spMk id="4" creationId="{9D66D44C-0D6F-4DED-81A9-4089BE268219}"/>
          </ac:spMkLst>
        </pc:spChg>
        <pc:spChg chg="del">
          <ac:chgData name="김윤경 이사" userId="4ace907b-5bc7-4e73-8084-59f0cd0f16d3" providerId="ADAL" clId="{DE890879-64E2-4F6B-92A3-5B51E3C75C70}" dt="2021-02-03T05:40:03.203" v="1479" actId="478"/>
          <ac:spMkLst>
            <pc:docMk/>
            <pc:sldMk cId="3059769293" sldId="258"/>
            <ac:spMk id="7" creationId="{57342763-F32D-45E1-B8C9-D9CCFF37673C}"/>
          </ac:spMkLst>
        </pc:spChg>
        <pc:graphicFrameChg chg="del">
          <ac:chgData name="김윤경 이사" userId="4ace907b-5bc7-4e73-8084-59f0cd0f16d3" providerId="ADAL" clId="{DE890879-64E2-4F6B-92A3-5B51E3C75C70}" dt="2021-02-03T05:31:25.107" v="442" actId="478"/>
          <ac:graphicFrameMkLst>
            <pc:docMk/>
            <pc:sldMk cId="3059769293" sldId="258"/>
            <ac:graphicFrameMk id="5" creationId="{4736CD64-12AD-446D-9E96-0143262AF4C8}"/>
          </ac:graphicFrameMkLst>
        </pc:graphicFrameChg>
        <pc:graphicFrameChg chg="mod modGraphic">
          <ac:chgData name="김윤경 이사" userId="4ace907b-5bc7-4e73-8084-59f0cd0f16d3" providerId="ADAL" clId="{DE890879-64E2-4F6B-92A3-5B51E3C75C70}" dt="2021-02-03T05:31:38.841" v="457" actId="20577"/>
          <ac:graphicFrameMkLst>
            <pc:docMk/>
            <pc:sldMk cId="3059769293" sldId="258"/>
            <ac:graphicFrameMk id="6" creationId="{95896EFE-22D2-4E70-A1F1-85810926EEA3}"/>
          </ac:graphicFrameMkLst>
        </pc:graphicFrameChg>
      </pc:sldChg>
      <pc:sldChg chg="delSp modSp mod">
        <pc:chgData name="김윤경 이사" userId="4ace907b-5bc7-4e73-8084-59f0cd0f16d3" providerId="ADAL" clId="{DE890879-64E2-4F6B-92A3-5B51E3C75C70}" dt="2021-02-03T05:40:24.366" v="1499"/>
        <pc:sldMkLst>
          <pc:docMk/>
          <pc:sldMk cId="1826543943" sldId="259"/>
        </pc:sldMkLst>
        <pc:spChg chg="mod">
          <ac:chgData name="김윤경 이사" userId="4ace907b-5bc7-4e73-8084-59f0cd0f16d3" providerId="ADAL" clId="{DE890879-64E2-4F6B-92A3-5B51E3C75C70}" dt="2021-02-03T05:40:14.697" v="1485" actId="20577"/>
          <ac:spMkLst>
            <pc:docMk/>
            <pc:sldMk cId="1826543943" sldId="259"/>
            <ac:spMk id="4" creationId="{89D8843E-29AF-4044-8B64-EB55D4D7C517}"/>
          </ac:spMkLst>
        </pc:spChg>
        <pc:spChg chg="del">
          <ac:chgData name="김윤경 이사" userId="4ace907b-5bc7-4e73-8084-59f0cd0f16d3" providerId="ADAL" clId="{DE890879-64E2-4F6B-92A3-5B51E3C75C70}" dt="2021-02-03T05:40:15.913" v="1486" actId="478"/>
          <ac:spMkLst>
            <pc:docMk/>
            <pc:sldMk cId="1826543943" sldId="259"/>
            <ac:spMk id="6" creationId="{5F567BA6-BFDA-4DFD-AE49-CE6BAFDB0AFF}"/>
          </ac:spMkLst>
        </pc:spChg>
        <pc:graphicFrameChg chg="mod modGraphic">
          <ac:chgData name="김윤경 이사" userId="4ace907b-5bc7-4e73-8084-59f0cd0f16d3" providerId="ADAL" clId="{DE890879-64E2-4F6B-92A3-5B51E3C75C70}" dt="2021-02-03T05:40:24.366" v="1499"/>
          <ac:graphicFrameMkLst>
            <pc:docMk/>
            <pc:sldMk cId="1826543943" sldId="259"/>
            <ac:graphicFrameMk id="5" creationId="{70F53D83-A98A-41A9-889A-44E9F282BCF9}"/>
          </ac:graphicFrameMkLst>
        </pc:graphicFrameChg>
      </pc:sldChg>
      <pc:sldChg chg="addSp delSp modSp mod">
        <pc:chgData name="김윤경 이사" userId="4ace907b-5bc7-4e73-8084-59f0cd0f16d3" providerId="ADAL" clId="{DE890879-64E2-4F6B-92A3-5B51E3C75C70}" dt="2021-02-03T06:40:31" v="1684"/>
        <pc:sldMkLst>
          <pc:docMk/>
          <pc:sldMk cId="2487913007" sldId="260"/>
        </pc:sldMkLst>
        <pc:spChg chg="mod">
          <ac:chgData name="김윤경 이사" userId="4ace907b-5bc7-4e73-8084-59f0cd0f16d3" providerId="ADAL" clId="{DE890879-64E2-4F6B-92A3-5B51E3C75C70}" dt="2021-02-03T05:39:58.615" v="1477" actId="20577"/>
          <ac:spMkLst>
            <pc:docMk/>
            <pc:sldMk cId="2487913007" sldId="260"/>
            <ac:spMk id="5" creationId="{4AA9FB47-F1DC-4D93-9B8F-5C388A607788}"/>
          </ac:spMkLst>
        </pc:spChg>
        <pc:spChg chg="del">
          <ac:chgData name="김윤경 이사" userId="4ace907b-5bc7-4e73-8084-59f0cd0f16d3" providerId="ADAL" clId="{DE890879-64E2-4F6B-92A3-5B51E3C75C70}" dt="2021-02-03T05:40:04.985" v="1480" actId="478"/>
          <ac:spMkLst>
            <pc:docMk/>
            <pc:sldMk cId="2487913007" sldId="260"/>
            <ac:spMk id="6" creationId="{74807463-EF34-4288-B47A-984AD22F2B90}"/>
          </ac:spMkLst>
        </pc:spChg>
        <pc:spChg chg="add mod">
          <ac:chgData name="김윤경 이사" userId="4ace907b-5bc7-4e73-8084-59f0cd0f16d3" providerId="ADAL" clId="{DE890879-64E2-4F6B-92A3-5B51E3C75C70}" dt="2021-02-03T06:38:14.682" v="1508" actId="1076"/>
          <ac:spMkLst>
            <pc:docMk/>
            <pc:sldMk cId="2487913007" sldId="260"/>
            <ac:spMk id="9" creationId="{F84323D0-4D75-4FDA-901E-B182F8216844}"/>
          </ac:spMkLst>
        </pc:spChg>
        <pc:graphicFrameChg chg="mod">
          <ac:chgData name="김윤경 이사" userId="4ace907b-5bc7-4e73-8084-59f0cd0f16d3" providerId="ADAL" clId="{DE890879-64E2-4F6B-92A3-5B51E3C75C70}" dt="2021-02-03T06:39:51.754" v="1672" actId="1076"/>
          <ac:graphicFrameMkLst>
            <pc:docMk/>
            <pc:sldMk cId="2487913007" sldId="260"/>
            <ac:graphicFrameMk id="4" creationId="{4266672E-9F76-4F51-A9B2-432A91C53C88}"/>
          </ac:graphicFrameMkLst>
        </pc:graphicFrameChg>
        <pc:graphicFrameChg chg="add del mod modGraphic">
          <ac:chgData name="김윤경 이사" userId="4ace907b-5bc7-4e73-8084-59f0cd0f16d3" providerId="ADAL" clId="{DE890879-64E2-4F6B-92A3-5B51E3C75C70}" dt="2021-02-03T05:30:01.987" v="396" actId="478"/>
          <ac:graphicFrameMkLst>
            <pc:docMk/>
            <pc:sldMk cId="2487913007" sldId="260"/>
            <ac:graphicFrameMk id="7" creationId="{2C751048-0B29-4681-BFD4-E7F7CAD57470}"/>
          </ac:graphicFrameMkLst>
        </pc:graphicFrameChg>
        <pc:graphicFrameChg chg="add mod modGraphic">
          <ac:chgData name="김윤경 이사" userId="4ace907b-5bc7-4e73-8084-59f0cd0f16d3" providerId="ADAL" clId="{DE890879-64E2-4F6B-92A3-5B51E3C75C70}" dt="2021-02-03T06:40:02.709" v="1676" actId="14734"/>
          <ac:graphicFrameMkLst>
            <pc:docMk/>
            <pc:sldMk cId="2487913007" sldId="260"/>
            <ac:graphicFrameMk id="7" creationId="{4479D94E-35E0-4AD3-B54F-C00D4B166255}"/>
          </ac:graphicFrameMkLst>
        </pc:graphicFrameChg>
        <pc:graphicFrameChg chg="add del mod modGraphic">
          <ac:chgData name="김윤경 이사" userId="4ace907b-5bc7-4e73-8084-59f0cd0f16d3" providerId="ADAL" clId="{DE890879-64E2-4F6B-92A3-5B51E3C75C70}" dt="2021-02-03T05:30:29.843" v="409" actId="478"/>
          <ac:graphicFrameMkLst>
            <pc:docMk/>
            <pc:sldMk cId="2487913007" sldId="260"/>
            <ac:graphicFrameMk id="8" creationId="{D5BC8D11-1284-4AEE-907C-A61E3BFF77E1}"/>
          </ac:graphicFrameMkLst>
        </pc:graphicFrameChg>
        <pc:graphicFrameChg chg="add mod modGraphic">
          <ac:chgData name="김윤경 이사" userId="4ace907b-5bc7-4e73-8084-59f0cd0f16d3" providerId="ADAL" clId="{DE890879-64E2-4F6B-92A3-5B51E3C75C70}" dt="2021-02-03T06:40:09.803" v="1678" actId="1036"/>
          <ac:graphicFrameMkLst>
            <pc:docMk/>
            <pc:sldMk cId="2487913007" sldId="260"/>
            <ac:graphicFrameMk id="10" creationId="{1131574A-7EEF-485F-88E7-48C9DBE76F17}"/>
          </ac:graphicFrameMkLst>
        </pc:graphicFrameChg>
        <pc:graphicFrameChg chg="add mod modGraphic">
          <ac:chgData name="김윤경 이사" userId="4ace907b-5bc7-4e73-8084-59f0cd0f16d3" providerId="ADAL" clId="{DE890879-64E2-4F6B-92A3-5B51E3C75C70}" dt="2021-02-03T06:40:31" v="1684"/>
          <ac:graphicFrameMkLst>
            <pc:docMk/>
            <pc:sldMk cId="2487913007" sldId="260"/>
            <ac:graphicFrameMk id="11" creationId="{8A8CE6DD-7C1E-4C94-8D2B-1FE70F3EAB2F}"/>
          </ac:graphicFrameMkLst>
        </pc:graphicFrameChg>
      </pc:sldChg>
      <pc:sldChg chg="addSp delSp modSp new mod ord">
        <pc:chgData name="김윤경 이사" userId="4ace907b-5bc7-4e73-8084-59f0cd0f16d3" providerId="ADAL" clId="{DE890879-64E2-4F6B-92A3-5B51E3C75C70}" dt="2021-02-03T05:38:29.889" v="1398" actId="207"/>
        <pc:sldMkLst>
          <pc:docMk/>
          <pc:sldMk cId="16632943" sldId="261"/>
        </pc:sldMkLst>
        <pc:spChg chg="del">
          <ac:chgData name="김윤경 이사" userId="4ace907b-5bc7-4e73-8084-59f0cd0f16d3" providerId="ADAL" clId="{DE890879-64E2-4F6B-92A3-5B51E3C75C70}" dt="2021-02-03T05:32:02.064" v="461" actId="478"/>
          <ac:spMkLst>
            <pc:docMk/>
            <pc:sldMk cId="16632943" sldId="261"/>
            <ac:spMk id="2" creationId="{A80FD104-9FEE-45E9-9FB6-49572292A79A}"/>
          </ac:spMkLst>
        </pc:spChg>
        <pc:spChg chg="del">
          <ac:chgData name="김윤경 이사" userId="4ace907b-5bc7-4e73-8084-59f0cd0f16d3" providerId="ADAL" clId="{DE890879-64E2-4F6B-92A3-5B51E3C75C70}" dt="2021-02-03T05:32:02.064" v="461" actId="478"/>
          <ac:spMkLst>
            <pc:docMk/>
            <pc:sldMk cId="16632943" sldId="261"/>
            <ac:spMk id="3" creationId="{DDEAD4B3-D0BD-4A05-B35F-AC10AA3348AF}"/>
          </ac:spMkLst>
        </pc:spChg>
        <pc:spChg chg="add mod">
          <ac:chgData name="김윤경 이사" userId="4ace907b-5bc7-4e73-8084-59f0cd0f16d3" providerId="ADAL" clId="{DE890879-64E2-4F6B-92A3-5B51E3C75C70}" dt="2021-02-03T05:34:15.720" v="897" actId="1036"/>
          <ac:spMkLst>
            <pc:docMk/>
            <pc:sldMk cId="16632943" sldId="261"/>
            <ac:spMk id="4" creationId="{0B356633-97AD-4F1F-80AD-656A40D425C4}"/>
          </ac:spMkLst>
        </pc:spChg>
        <pc:spChg chg="add mod">
          <ac:chgData name="김윤경 이사" userId="4ace907b-5bc7-4e73-8084-59f0cd0f16d3" providerId="ADAL" clId="{DE890879-64E2-4F6B-92A3-5B51E3C75C70}" dt="2021-02-03T05:34:29.808" v="935" actId="20577"/>
          <ac:spMkLst>
            <pc:docMk/>
            <pc:sldMk cId="16632943" sldId="261"/>
            <ac:spMk id="5" creationId="{66BB4778-D445-41F1-9653-23489B2BA80A}"/>
          </ac:spMkLst>
        </pc:spChg>
        <pc:spChg chg="add mod ord">
          <ac:chgData name="김윤경 이사" userId="4ace907b-5bc7-4e73-8084-59f0cd0f16d3" providerId="ADAL" clId="{DE890879-64E2-4F6B-92A3-5B51E3C75C70}" dt="2021-02-03T05:38:29.889" v="1398" actId="207"/>
          <ac:spMkLst>
            <pc:docMk/>
            <pc:sldMk cId="16632943" sldId="261"/>
            <ac:spMk id="6" creationId="{969E4D44-AAA9-4541-9F5F-8303957ECB21}"/>
          </ac:spMkLst>
        </pc:spChg>
      </pc:sldChg>
      <pc:sldChg chg="addSp delSp modSp new mod">
        <pc:chgData name="김윤경 이사" userId="4ace907b-5bc7-4e73-8084-59f0cd0f16d3" providerId="ADAL" clId="{DE890879-64E2-4F6B-92A3-5B51E3C75C70}" dt="2021-02-03T05:40:33.580" v="1507"/>
        <pc:sldMkLst>
          <pc:docMk/>
          <pc:sldMk cId="2415371232" sldId="262"/>
        </pc:sldMkLst>
        <pc:spChg chg="del">
          <ac:chgData name="김윤경 이사" userId="4ace907b-5bc7-4e73-8084-59f0cd0f16d3" providerId="ADAL" clId="{DE890879-64E2-4F6B-92A3-5B51E3C75C70}" dt="2021-02-03T05:36:00.152" v="1050" actId="478"/>
          <ac:spMkLst>
            <pc:docMk/>
            <pc:sldMk cId="2415371232" sldId="262"/>
            <ac:spMk id="2" creationId="{80566EF8-D6B4-43C1-9BF5-BD5126B4FBB8}"/>
          </ac:spMkLst>
        </pc:spChg>
        <pc:spChg chg="del">
          <ac:chgData name="김윤경 이사" userId="4ace907b-5bc7-4e73-8084-59f0cd0f16d3" providerId="ADAL" clId="{DE890879-64E2-4F6B-92A3-5B51E3C75C70}" dt="2021-02-03T05:36:00.152" v="1050" actId="478"/>
          <ac:spMkLst>
            <pc:docMk/>
            <pc:sldMk cId="2415371232" sldId="262"/>
            <ac:spMk id="3" creationId="{DFE95C30-E23F-4120-A850-540FDF004F9A}"/>
          </ac:spMkLst>
        </pc:spChg>
        <pc:spChg chg="add mod">
          <ac:chgData name="김윤경 이사" userId="4ace907b-5bc7-4e73-8084-59f0cd0f16d3" providerId="ADAL" clId="{DE890879-64E2-4F6B-92A3-5B51E3C75C70}" dt="2021-02-03T05:39:50.130" v="1476" actId="20577"/>
          <ac:spMkLst>
            <pc:docMk/>
            <pc:sldMk cId="2415371232" sldId="262"/>
            <ac:spMk id="4" creationId="{DE264AB1-DD43-454F-9143-17371DCE0446}"/>
          </ac:spMkLst>
        </pc:spChg>
        <pc:spChg chg="add mod">
          <ac:chgData name="김윤경 이사" userId="4ace907b-5bc7-4e73-8084-59f0cd0f16d3" providerId="ADAL" clId="{DE890879-64E2-4F6B-92A3-5B51E3C75C70}" dt="2021-02-03T05:40:33.580" v="1507"/>
          <ac:spMkLst>
            <pc:docMk/>
            <pc:sldMk cId="2415371232" sldId="262"/>
            <ac:spMk id="5" creationId="{8ED36DC0-F921-4811-A852-33AF692794AB}"/>
          </ac:spMkLst>
        </pc:spChg>
        <pc:spChg chg="add mod ord">
          <ac:chgData name="김윤경 이사" userId="4ace907b-5bc7-4e73-8084-59f0cd0f16d3" providerId="ADAL" clId="{DE890879-64E2-4F6B-92A3-5B51E3C75C70}" dt="2021-02-03T05:39:08.008" v="1406" actId="167"/>
          <ac:spMkLst>
            <pc:docMk/>
            <pc:sldMk cId="2415371232" sldId="262"/>
            <ac:spMk id="6" creationId="{4C6F4FFC-3633-42DC-9779-598878562DD7}"/>
          </ac:spMkLst>
        </pc:spChg>
        <pc:spChg chg="add mod ord">
          <ac:chgData name="김윤경 이사" userId="4ace907b-5bc7-4e73-8084-59f0cd0f16d3" providerId="ADAL" clId="{DE890879-64E2-4F6B-92A3-5B51E3C75C70}" dt="2021-02-03T05:39:08.008" v="1406" actId="167"/>
          <ac:spMkLst>
            <pc:docMk/>
            <pc:sldMk cId="2415371232" sldId="262"/>
            <ac:spMk id="7" creationId="{19FFC0F9-E025-46AD-A528-D2B54C6BA61E}"/>
          </ac:spMkLst>
        </pc:spChg>
      </pc:sldChg>
    </pc:docChg>
  </pc:docChgLst>
  <pc:docChgLst>
    <pc:chgData name="손정민 주임" userId="b71c4caf-c92e-454f-a1cd-7942ba631b08" providerId="ADAL" clId="{4305B0EB-1771-481D-B856-859813B13B51}"/>
    <pc:docChg chg="undo custSel modSld">
      <pc:chgData name="손정민 주임" userId="b71c4caf-c92e-454f-a1cd-7942ba631b08" providerId="ADAL" clId="{4305B0EB-1771-481D-B856-859813B13B51}" dt="2021-10-18T05:35:58.779" v="32" actId="14100"/>
      <pc:docMkLst>
        <pc:docMk/>
      </pc:docMkLst>
      <pc:sldChg chg="modSp mod">
        <pc:chgData name="손정민 주임" userId="b71c4caf-c92e-454f-a1cd-7942ba631b08" providerId="ADAL" clId="{4305B0EB-1771-481D-B856-859813B13B51}" dt="2021-10-18T05:35:58.779" v="32" actId="14100"/>
        <pc:sldMkLst>
          <pc:docMk/>
          <pc:sldMk cId="16632943" sldId="261"/>
        </pc:sldMkLst>
        <pc:spChg chg="mod">
          <ac:chgData name="손정민 주임" userId="b71c4caf-c92e-454f-a1cd-7942ba631b08" providerId="ADAL" clId="{4305B0EB-1771-481D-B856-859813B13B51}" dt="2021-10-18T05:35:50.773" v="30" actId="1076"/>
          <ac:spMkLst>
            <pc:docMk/>
            <pc:sldMk cId="16632943" sldId="261"/>
            <ac:spMk id="4" creationId="{0B356633-97AD-4F1F-80AD-656A40D425C4}"/>
          </ac:spMkLst>
        </pc:spChg>
        <pc:spChg chg="mod">
          <ac:chgData name="손정민 주임" userId="b71c4caf-c92e-454f-a1cd-7942ba631b08" providerId="ADAL" clId="{4305B0EB-1771-481D-B856-859813B13B51}" dt="2021-10-18T05:35:58.779" v="32" actId="14100"/>
          <ac:spMkLst>
            <pc:docMk/>
            <pc:sldMk cId="16632943" sldId="261"/>
            <ac:spMk id="5" creationId="{66BB4778-D445-41F1-9653-23489B2BA80A}"/>
          </ac:spMkLst>
        </pc:spChg>
      </pc:sldChg>
    </pc:docChg>
  </pc:docChgLst>
  <pc:docChgLst>
    <pc:chgData name="손정민 주임" userId="b71c4caf-c92e-454f-a1cd-7942ba631b08" providerId="ADAL" clId="{2FD91753-F4A4-46BE-B290-FAB563F50E22}"/>
    <pc:docChg chg="undo custSel delSld modSld">
      <pc:chgData name="손정민 주임" userId="b71c4caf-c92e-454f-a1cd-7942ba631b08" providerId="ADAL" clId="{2FD91753-F4A4-46BE-B290-FAB563F50E22}" dt="2021-10-18T03:35:10.685" v="122" actId="20577"/>
      <pc:docMkLst>
        <pc:docMk/>
      </pc:docMkLst>
      <pc:sldChg chg="delSp modSp del mod">
        <pc:chgData name="손정민 주임" userId="b71c4caf-c92e-454f-a1cd-7942ba631b08" providerId="ADAL" clId="{2FD91753-F4A4-46BE-B290-FAB563F50E22}" dt="2021-09-27T09:57:10.021" v="49" actId="47"/>
        <pc:sldMkLst>
          <pc:docMk/>
          <pc:sldMk cId="2629005337" sldId="256"/>
        </pc:sldMkLst>
        <pc:graphicFrameChg chg="del mod">
          <ac:chgData name="손정민 주임" userId="b71c4caf-c92e-454f-a1cd-7942ba631b08" providerId="ADAL" clId="{2FD91753-F4A4-46BE-B290-FAB563F50E22}" dt="2021-09-27T09:57:06.816" v="48" actId="478"/>
          <ac:graphicFrameMkLst>
            <pc:docMk/>
            <pc:sldMk cId="2629005337" sldId="256"/>
            <ac:graphicFrameMk id="9" creationId="{B312CF1F-5693-4740-A116-CA70A0C2EE5D}"/>
          </ac:graphicFrameMkLst>
        </pc:graphicFrameChg>
      </pc:sldChg>
      <pc:sldChg chg="delSp modSp mod">
        <pc:chgData name="손정민 주임" userId="b71c4caf-c92e-454f-a1cd-7942ba631b08" providerId="ADAL" clId="{2FD91753-F4A4-46BE-B290-FAB563F50E22}" dt="2021-09-28T00:45:00.594" v="95" actId="20577"/>
        <pc:sldMkLst>
          <pc:docMk/>
          <pc:sldMk cId="66538592" sldId="257"/>
        </pc:sldMkLst>
        <pc:spChg chg="mod ord">
          <ac:chgData name="손정민 주임" userId="b71c4caf-c92e-454f-a1cd-7942ba631b08" providerId="ADAL" clId="{2FD91753-F4A4-46BE-B290-FAB563F50E22}" dt="2021-09-28T00:44:54.778" v="93" actId="167"/>
          <ac:spMkLst>
            <pc:docMk/>
            <pc:sldMk cId="66538592" sldId="257"/>
            <ac:spMk id="6" creationId="{FAB9EF2C-4ABF-428D-BADC-1AB9D75C36D5}"/>
          </ac:spMkLst>
        </pc:spChg>
        <pc:graphicFrameChg chg="ord modGraphic">
          <ac:chgData name="손정민 주임" userId="b71c4caf-c92e-454f-a1cd-7942ba631b08" providerId="ADAL" clId="{2FD91753-F4A4-46BE-B290-FAB563F50E22}" dt="2021-09-28T00:44:54.778" v="93" actId="167"/>
          <ac:graphicFrameMkLst>
            <pc:docMk/>
            <pc:sldMk cId="66538592" sldId="257"/>
            <ac:graphicFrameMk id="5" creationId="{B4ADFDFF-5A59-4B05-940C-78FB9D8FB611}"/>
          </ac:graphicFrameMkLst>
        </pc:graphicFrameChg>
        <pc:graphicFrameChg chg="modGraphic">
          <ac:chgData name="손정민 주임" userId="b71c4caf-c92e-454f-a1cd-7942ba631b08" providerId="ADAL" clId="{2FD91753-F4A4-46BE-B290-FAB563F50E22}" dt="2021-09-28T00:45:00.594" v="95" actId="20577"/>
          <ac:graphicFrameMkLst>
            <pc:docMk/>
            <pc:sldMk cId="66538592" sldId="257"/>
            <ac:graphicFrameMk id="9" creationId="{B312CF1F-5693-4740-A116-CA70A0C2EE5D}"/>
          </ac:graphicFrameMkLst>
        </pc:graphicFrameChg>
        <pc:graphicFrameChg chg="del">
          <ac:chgData name="손정민 주임" userId="b71c4caf-c92e-454f-a1cd-7942ba631b08" providerId="ADAL" clId="{2FD91753-F4A4-46BE-B290-FAB563F50E22}" dt="2021-09-27T09:56:54.551" v="46" actId="478"/>
          <ac:graphicFrameMkLst>
            <pc:docMk/>
            <pc:sldMk cId="66538592" sldId="257"/>
            <ac:graphicFrameMk id="21" creationId="{E0F1DF75-CE1B-4C61-AE97-3FA33EC41187}"/>
          </ac:graphicFrameMkLst>
        </pc:graphicFrameChg>
      </pc:sldChg>
      <pc:sldChg chg="del">
        <pc:chgData name="손정민 주임" userId="b71c4caf-c92e-454f-a1cd-7942ba631b08" providerId="ADAL" clId="{2FD91753-F4A4-46BE-B290-FAB563F50E22}" dt="2021-09-27T09:57:03.039" v="47" actId="47"/>
        <pc:sldMkLst>
          <pc:docMk/>
          <pc:sldMk cId="3059769293" sldId="258"/>
        </pc:sldMkLst>
      </pc:sldChg>
      <pc:sldChg chg="addSp delSp modSp mod">
        <pc:chgData name="손정민 주임" userId="b71c4caf-c92e-454f-a1cd-7942ba631b08" providerId="ADAL" clId="{2FD91753-F4A4-46BE-B290-FAB563F50E22}" dt="2021-09-27T09:53:04.941" v="45" actId="1076"/>
        <pc:sldMkLst>
          <pc:docMk/>
          <pc:sldMk cId="2487913007" sldId="260"/>
        </pc:sldMkLst>
        <pc:spChg chg="del">
          <ac:chgData name="손정민 주임" userId="b71c4caf-c92e-454f-a1cd-7942ba631b08" providerId="ADAL" clId="{2FD91753-F4A4-46BE-B290-FAB563F50E22}" dt="2021-09-27T09:52:48.165" v="40" actId="478"/>
          <ac:spMkLst>
            <pc:docMk/>
            <pc:sldMk cId="2487913007" sldId="260"/>
            <ac:spMk id="9" creationId="{F84323D0-4D75-4FDA-901E-B182F8216844}"/>
          </ac:spMkLst>
        </pc:spChg>
        <pc:graphicFrameChg chg="mod modGraphic">
          <ac:chgData name="손정민 주임" userId="b71c4caf-c92e-454f-a1cd-7942ba631b08" providerId="ADAL" clId="{2FD91753-F4A4-46BE-B290-FAB563F50E22}" dt="2021-09-27T09:51:20.194" v="30"/>
          <ac:graphicFrameMkLst>
            <pc:docMk/>
            <pc:sldMk cId="2487913007" sldId="260"/>
            <ac:graphicFrameMk id="4" creationId="{4266672E-9F76-4F51-A9B2-432A91C53C88}"/>
          </ac:graphicFrameMkLst>
        </pc:graphicFrameChg>
        <pc:graphicFrameChg chg="add mod modGraphic">
          <ac:chgData name="손정민 주임" userId="b71c4caf-c92e-454f-a1cd-7942ba631b08" providerId="ADAL" clId="{2FD91753-F4A4-46BE-B290-FAB563F50E22}" dt="2021-09-27T09:53:04.941" v="45" actId="1076"/>
          <ac:graphicFrameMkLst>
            <pc:docMk/>
            <pc:sldMk cId="2487913007" sldId="260"/>
            <ac:graphicFrameMk id="8" creationId="{FB587CDE-F055-436A-B043-AC5E60774DE8}"/>
          </ac:graphicFrameMkLst>
        </pc:graphicFrameChg>
        <pc:graphicFrameChg chg="del mod modGraphic">
          <ac:chgData name="손정민 주임" userId="b71c4caf-c92e-454f-a1cd-7942ba631b08" providerId="ADAL" clId="{2FD91753-F4A4-46BE-B290-FAB563F50E22}" dt="2021-09-27T09:52:42.581" v="38" actId="478"/>
          <ac:graphicFrameMkLst>
            <pc:docMk/>
            <pc:sldMk cId="2487913007" sldId="260"/>
            <ac:graphicFrameMk id="10" creationId="{1131574A-7EEF-485F-88E7-48C9DBE76F17}"/>
          </ac:graphicFrameMkLst>
        </pc:graphicFrameChg>
        <pc:graphicFrameChg chg="del">
          <ac:chgData name="손정민 주임" userId="b71c4caf-c92e-454f-a1cd-7942ba631b08" providerId="ADAL" clId="{2FD91753-F4A4-46BE-B290-FAB563F50E22}" dt="2021-09-27T09:52:45.717" v="39" actId="478"/>
          <ac:graphicFrameMkLst>
            <pc:docMk/>
            <pc:sldMk cId="2487913007" sldId="260"/>
            <ac:graphicFrameMk id="11" creationId="{8A8CE6DD-7C1E-4C94-8D2B-1FE70F3EAB2F}"/>
          </ac:graphicFrameMkLst>
        </pc:graphicFrameChg>
      </pc:sldChg>
      <pc:sldChg chg="modSp mod">
        <pc:chgData name="손정민 주임" userId="b71c4caf-c92e-454f-a1cd-7942ba631b08" providerId="ADAL" clId="{2FD91753-F4A4-46BE-B290-FAB563F50E22}" dt="2021-10-18T03:35:05.228" v="112" actId="20577"/>
        <pc:sldMkLst>
          <pc:docMk/>
          <pc:sldMk cId="16632943" sldId="261"/>
        </pc:sldMkLst>
        <pc:spChg chg="mod">
          <ac:chgData name="손정민 주임" userId="b71c4caf-c92e-454f-a1cd-7942ba631b08" providerId="ADAL" clId="{2FD91753-F4A4-46BE-B290-FAB563F50E22}" dt="2021-09-27T09:40:41.519" v="14" actId="1076"/>
          <ac:spMkLst>
            <pc:docMk/>
            <pc:sldMk cId="16632943" sldId="261"/>
            <ac:spMk id="4" creationId="{0B356633-97AD-4F1F-80AD-656A40D425C4}"/>
          </ac:spMkLst>
        </pc:spChg>
        <pc:spChg chg="mod">
          <ac:chgData name="손정민 주임" userId="b71c4caf-c92e-454f-a1cd-7942ba631b08" providerId="ADAL" clId="{2FD91753-F4A4-46BE-B290-FAB563F50E22}" dt="2021-10-18T03:35:05.228" v="112" actId="20577"/>
          <ac:spMkLst>
            <pc:docMk/>
            <pc:sldMk cId="16632943" sldId="261"/>
            <ac:spMk id="5" creationId="{66BB4778-D445-41F1-9653-23489B2BA80A}"/>
          </ac:spMkLst>
        </pc:spChg>
      </pc:sldChg>
      <pc:sldChg chg="modSp mod">
        <pc:chgData name="손정민 주임" userId="b71c4caf-c92e-454f-a1cd-7942ba631b08" providerId="ADAL" clId="{2FD91753-F4A4-46BE-B290-FAB563F50E22}" dt="2021-10-18T03:35:10.685" v="122" actId="20577"/>
        <pc:sldMkLst>
          <pc:docMk/>
          <pc:sldMk cId="2415371232" sldId="262"/>
        </pc:sldMkLst>
        <pc:spChg chg="mod">
          <ac:chgData name="손정민 주임" userId="b71c4caf-c92e-454f-a1cd-7942ba631b08" providerId="ADAL" clId="{2FD91753-F4A4-46BE-B290-FAB563F50E22}" dt="2021-10-18T03:35:10.685" v="122" actId="20577"/>
          <ac:spMkLst>
            <pc:docMk/>
            <pc:sldMk cId="2415371232" sldId="262"/>
            <ac:spMk id="4" creationId="{DE264AB1-DD43-454F-9143-17371DCE04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4CA734-E4B3-4955-92A5-6C6C64C59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B11EE8-B652-4367-A977-48A4CC80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F7B41C-D1B6-4592-9896-B5D3B4AC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000836-94A6-4875-AD17-96064219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043189-22C8-47EA-B763-B1BD225D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2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3F5A11-65B3-4073-B8E6-F0AEFDA4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18F237-7015-410F-B697-6229AA266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0F377B-7CD9-46CB-A7DC-197EFEBE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9798CA-A893-4F4E-9282-F6BE3A38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B470D0-BBF0-4480-90B0-AF1F2E74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30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827AE9F-88F8-4490-BF0E-735EF9049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E1909C-2D61-4EB5-A1BE-E07A8C024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C4AEAC-1291-4E3B-8BF9-82C7785D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0F5125-539C-4ED5-89FF-092EA3A6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90200-0051-4E1F-A35E-834F8F05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A78F04-7FD9-4505-AB6E-DCF3974D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F0D033-2BD2-4469-AFCB-26264EF5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03AA2E-9846-44F5-94F3-123EA832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44A02F-565B-4402-A9A3-4956BD3F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32E31C-50AB-402B-BF0C-B6A58C2D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98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02B50-C613-430A-BCFA-383EB30E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EDFF6-051E-40CB-BBA4-52C50FB12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313A30-C940-4B27-B79F-591B525E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C2A4CB-79DA-41F9-9673-FDE597B3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E4C2BC-9567-4ED6-B38F-541FFC6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6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567E6-37A7-4772-97E3-7E25D5AD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7B16AC-E541-400E-9176-7F708324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14C58B-0196-485A-85D0-6863E46A5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3B21CA-D050-4D8C-832B-44F0A8C2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74BB25-EF9F-4945-A200-438123DF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C97838-CD4C-4AA8-B7D6-38B0E241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0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944251-9BDC-4543-ACB6-FDA7F76E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26F721-0761-43F0-8618-289417B3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66411E6-F77C-4527-B8E6-31064F882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3083DE-2039-4FFE-BE6C-17482F894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43876E-5866-45DD-9BB9-5E5C6A623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26B2973-F775-4C48-B1D8-57E72D01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1EC86D-B006-4E31-966D-CC3CD4B6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3E7BD81-C986-4127-8B52-108820F6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CE792A-30FC-402F-9A4A-E52C84D2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6B0C054-CEC4-4BF5-B03C-349D7A49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3923C2-9A01-49C3-A43E-FC0334F5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068197-1A66-4808-8EB8-C80AA48A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40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0B6EBCA-72C3-4BB8-8786-98D786A1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1731B0-3981-44EC-9B04-84695695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AFD911-4BE5-452A-ADB6-9DFF4157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4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486394-7650-482A-B062-35B2961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FE9AF1-D625-4260-B58E-74DCD0FE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A9DDF8-3FEC-4953-ADA6-D656CA2F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04D978-3C7D-42C7-8629-EB0154F4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EB69D7-1707-4315-8922-BE13DC92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E2547D-C888-4178-80F4-C16855D6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40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BC5075-4CD4-453D-8DAD-4D67A7C1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69FE11-9D5D-4FA4-9509-A57F44AFE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CD5E5B6-4297-4FF8-99BC-6B5FCD87B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F80384-CF3F-4400-84BA-131A6BCF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DB6879-6828-4169-B4E1-96F4A65C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EA66D5-F9C8-4C84-850B-10C3E4DC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44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504C971-033E-4A60-A2E1-C02E8526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BA77DD-7B2F-4674-B6E5-55774EEF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C11953-31EF-4C9E-B331-CFA8CB89D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F8C0-197D-47BB-BEC0-3393A39B28E9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EABDA9-5B5F-4E06-87DF-07744ED2C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57401-3AF6-40E6-9FC2-E798809E6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9553-7878-4707-94A6-9FE8C265B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83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fittoday.co.k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esign@fittoday.co.k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69E4D44-AAA9-4541-9F5F-8303957ECB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56633-97AD-4F1F-80AD-656A40D425C4}"/>
              </a:ext>
            </a:extLst>
          </p:cNvPr>
          <p:cNvSpPr txBox="1"/>
          <p:nvPr/>
        </p:nvSpPr>
        <p:spPr>
          <a:xfrm>
            <a:off x="0" y="21041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창업오픈패키지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프리미엄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 작업의뢰서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B4778-D445-41F1-9653-23489B2BA80A}"/>
              </a:ext>
            </a:extLst>
          </p:cNvPr>
          <p:cNvSpPr txBox="1"/>
          <p:nvPr/>
        </p:nvSpPr>
        <p:spPr>
          <a:xfrm>
            <a:off x="0" y="2841820"/>
            <a:ext cx="12192000" cy="23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/>
              <a:t>작성하신 내용을 토대로 결과물을 제작합니다</a:t>
            </a:r>
            <a:r>
              <a:rPr lang="en-US" altLang="ko-KR" sz="1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/>
              <a:t>자세히 작성하실 수록 좋은 결과물이 나올 수 있습니다</a:t>
            </a:r>
            <a:r>
              <a:rPr lang="en-US" altLang="ko-KR" sz="1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/>
              <a:t>원하시는 결과물과 무관한 내용은 빈칸으로 비워 두시면 됩니다</a:t>
            </a:r>
            <a:r>
              <a:rPr lang="en-US" altLang="ko-KR" sz="1400" dirty="0"/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/>
          </a:p>
          <a:p>
            <a:pPr algn="ctr">
              <a:lnSpc>
                <a:spcPct val="150000"/>
              </a:lnSpc>
            </a:pPr>
            <a:r>
              <a:rPr lang="ko-KR" altLang="en-US" sz="1400" dirty="0"/>
              <a:t>작성 후 아래 이메일로 전달 부탁드립니다</a:t>
            </a:r>
            <a:r>
              <a:rPr lang="en-US" altLang="ko-KR" sz="1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hlinkClick r:id="rId2"/>
              </a:rPr>
              <a:t>help@fittoday.co.kr</a:t>
            </a:r>
            <a:endParaRPr lang="en-US" altLang="ko-KR" sz="1400" dirty="0"/>
          </a:p>
          <a:p>
            <a:pPr algn="ctr">
              <a:lnSpc>
                <a:spcPct val="150000"/>
              </a:lnSpc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66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6D44C-0D6F-4DED-81A9-4089BE268219}"/>
              </a:ext>
            </a:extLst>
          </p:cNvPr>
          <p:cNvSpPr txBox="1"/>
          <p:nvPr/>
        </p:nvSpPr>
        <p:spPr>
          <a:xfrm>
            <a:off x="740229" y="583474"/>
            <a:ext cx="903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리플렛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(2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/4p, 3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/6p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중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택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ko-KR" altLang="en-US" sz="2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B9132D-170A-4B18-88FF-23B1A2E5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72" y="2371728"/>
            <a:ext cx="4695825" cy="34480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8A8271F-A836-4703-B7A3-74340E9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47" y="2104640"/>
            <a:ext cx="6550158" cy="3815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216E94-4340-4241-936A-EEC5370E5D5A}"/>
              </a:ext>
            </a:extLst>
          </p:cNvPr>
          <p:cNvSpPr txBox="1"/>
          <p:nvPr/>
        </p:nvSpPr>
        <p:spPr>
          <a:xfrm>
            <a:off x="740229" y="125322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ysClr val="windowText" lastClr="000000"/>
                </a:solidFill>
              </a:rPr>
              <a:t>※ </a:t>
            </a:r>
            <a:r>
              <a:rPr lang="ko-KR" altLang="en-US" sz="1800" b="1" dirty="0" err="1">
                <a:solidFill>
                  <a:sysClr val="windowText" lastClr="000000"/>
                </a:solidFill>
              </a:rPr>
              <a:t>리플렛</a:t>
            </a:r>
            <a:r>
              <a:rPr lang="ko-KR" altLang="en-US" sz="1800" b="1" dirty="0">
                <a:solidFill>
                  <a:sysClr val="windowText" lastClr="000000"/>
                </a:solidFill>
              </a:rPr>
              <a:t> 상세 내용 작성 시 페이지 번호 </a:t>
            </a:r>
            <a:r>
              <a:rPr lang="ko-KR" altLang="en-US" sz="1800" b="1" dirty="0" err="1">
                <a:solidFill>
                  <a:sysClr val="windowText" lastClr="000000"/>
                </a:solidFill>
              </a:rPr>
              <a:t>참고이미지</a:t>
            </a:r>
            <a:r>
              <a:rPr lang="ko-KR" altLang="en-US" sz="1800" b="1" dirty="0">
                <a:solidFill>
                  <a:sysClr val="windowText" lastClr="000000"/>
                </a:solidFill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08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6D44C-0D6F-4DED-81A9-4089BE268219}"/>
              </a:ext>
            </a:extLst>
          </p:cNvPr>
          <p:cNvSpPr txBox="1"/>
          <p:nvPr/>
        </p:nvSpPr>
        <p:spPr>
          <a:xfrm>
            <a:off x="740229" y="583474"/>
            <a:ext cx="903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리플렛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(2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/4p, 3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/6p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중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택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ko-KR" altLang="en-US" sz="2800" b="1" dirty="0"/>
          </a:p>
        </p:txBody>
      </p:sp>
      <p:graphicFrame>
        <p:nvGraphicFramePr>
          <p:cNvPr id="6" name="표 10">
            <a:extLst>
              <a:ext uri="{FF2B5EF4-FFF2-40B4-BE49-F238E27FC236}">
                <a16:creationId xmlns:a16="http://schemas.microsoft.com/office/drawing/2014/main" id="{95896EFE-22D2-4E70-A1F1-85810926EEA3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1308508"/>
          <a:ext cx="10543178" cy="5257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4393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3514392">
                  <a:extLst>
                    <a:ext uri="{9D8B030D-6E8A-4147-A177-3AD203B41FA5}">
                      <a16:colId xmlns:a16="http://schemas.microsoft.com/office/drawing/2014/main" val="854694538"/>
                    </a:ext>
                  </a:extLst>
                </a:gridCol>
                <a:gridCol w="3514393">
                  <a:extLst>
                    <a:ext uri="{9D8B030D-6E8A-4147-A177-3AD203B41FA5}">
                      <a16:colId xmlns:a16="http://schemas.microsoft.com/office/drawing/2014/main" val="2826946435"/>
                    </a:ext>
                  </a:extLst>
                </a:gridCol>
              </a:tblGrid>
              <a:tr h="503692">
                <a:tc gridSpan="3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시안에 맞추어 홍보물에 들어 갈 상세 내용 작성 해 주세요</a:t>
                      </a:r>
                      <a:endParaRPr lang="en-US" altLang="ko-KR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단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4p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의 경우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1,2,5,6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페이지만 작성해주세요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/ 3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단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6p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의 경우 모든 페이지 작성해주세요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!)</a:t>
                      </a:r>
                      <a:endParaRPr lang="en-US" altLang="ko-KR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ysClr val="windowText" lastClr="000000"/>
                          </a:solidFill>
                        </a:rPr>
                        <a:t>1 page</a:t>
                      </a:r>
                      <a:endParaRPr lang="ko-KR" alt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ysClr val="windowText" lastClr="000000"/>
                          </a:solidFill>
                        </a:rPr>
                        <a:t>2 page</a:t>
                      </a:r>
                      <a:endParaRPr lang="ko-KR" alt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ysClr val="windowText" lastClr="000000"/>
                          </a:solidFill>
                        </a:rPr>
                        <a:t>3 page</a:t>
                      </a:r>
                      <a:endParaRPr lang="ko-KR" alt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438745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7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75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6D44C-0D6F-4DED-81A9-4089BE268219}"/>
              </a:ext>
            </a:extLst>
          </p:cNvPr>
          <p:cNvSpPr txBox="1"/>
          <p:nvPr/>
        </p:nvSpPr>
        <p:spPr>
          <a:xfrm>
            <a:off x="740229" y="583474"/>
            <a:ext cx="903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리플렛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(2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/4p, 3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/6p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중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택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ko-KR" altLang="en-US" sz="2800" b="1" dirty="0"/>
          </a:p>
        </p:txBody>
      </p:sp>
      <p:graphicFrame>
        <p:nvGraphicFramePr>
          <p:cNvPr id="6" name="표 10">
            <a:extLst>
              <a:ext uri="{FF2B5EF4-FFF2-40B4-BE49-F238E27FC236}">
                <a16:creationId xmlns:a16="http://schemas.microsoft.com/office/drawing/2014/main" id="{95896EFE-22D2-4E70-A1F1-85810926E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25211"/>
              </p:ext>
            </p:extLst>
          </p:nvPr>
        </p:nvGraphicFramePr>
        <p:xfrm>
          <a:off x="824410" y="1308508"/>
          <a:ext cx="10543178" cy="5257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4393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3514392">
                  <a:extLst>
                    <a:ext uri="{9D8B030D-6E8A-4147-A177-3AD203B41FA5}">
                      <a16:colId xmlns:a16="http://schemas.microsoft.com/office/drawing/2014/main" val="854694538"/>
                    </a:ext>
                  </a:extLst>
                </a:gridCol>
                <a:gridCol w="3514393">
                  <a:extLst>
                    <a:ext uri="{9D8B030D-6E8A-4147-A177-3AD203B41FA5}">
                      <a16:colId xmlns:a16="http://schemas.microsoft.com/office/drawing/2014/main" val="2826946435"/>
                    </a:ext>
                  </a:extLst>
                </a:gridCol>
              </a:tblGrid>
              <a:tr h="503692">
                <a:tc gridSpan="3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시안에 맞추어 홍보물에 들어 갈 상세 내용 작성 해 주세요</a:t>
                      </a:r>
                      <a:endParaRPr lang="en-US" altLang="ko-KR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단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4p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의 경우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1,2,5,6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페이지만 작성해주세요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/ 3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단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6p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의 경우 모든 페이지 작성해주세요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!)</a:t>
                      </a:r>
                      <a:endParaRPr lang="en-US" altLang="ko-KR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3504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ysClr val="windowText" lastClr="000000"/>
                          </a:solidFill>
                        </a:rPr>
                        <a:t>4 page </a:t>
                      </a:r>
                      <a:endParaRPr lang="ko-KR" alt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ysClr val="windowText" lastClr="000000"/>
                          </a:solidFill>
                        </a:rPr>
                        <a:t>5 page</a:t>
                      </a:r>
                      <a:endParaRPr lang="ko-KR" alt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>
                          <a:solidFill>
                            <a:sysClr val="windowText" lastClr="000000"/>
                          </a:solidFill>
                        </a:rPr>
                        <a:t>6 page</a:t>
                      </a:r>
                      <a:endParaRPr lang="ko-KR" altLang="en-US" sz="11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438745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7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0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D8843E-29AF-4044-8B64-EB55D4D7C517}"/>
              </a:ext>
            </a:extLst>
          </p:cNvPr>
          <p:cNvSpPr txBox="1"/>
          <p:nvPr/>
        </p:nvSpPr>
        <p:spPr>
          <a:xfrm>
            <a:off x="740229" y="583474"/>
            <a:ext cx="903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리플렛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(2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/4p, 3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단접지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/6p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중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택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ko-KR" altLang="en-US" sz="2800" b="1" dirty="0"/>
          </a:p>
        </p:txBody>
      </p:sp>
      <p:graphicFrame>
        <p:nvGraphicFramePr>
          <p:cNvPr id="5" name="표 10">
            <a:extLst>
              <a:ext uri="{FF2B5EF4-FFF2-40B4-BE49-F238E27FC236}">
                <a16:creationId xmlns:a16="http://schemas.microsoft.com/office/drawing/2014/main" id="{70F53D83-A98A-41A9-889A-44E9F282BCF9}"/>
              </a:ext>
            </a:extLst>
          </p:cNvPr>
          <p:cNvGraphicFramePr>
            <a:graphicFrameLocks noGrp="1"/>
          </p:cNvGraphicFramePr>
          <p:nvPr/>
        </p:nvGraphicFramePr>
        <p:xfrm>
          <a:off x="824411" y="1311847"/>
          <a:ext cx="10543177" cy="51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9771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참고할 만한 이미지를 아래에 붙여 넣거나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첨부파일로 함께 전달 해 주세요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타 브랜드 홍보물 중 본인이 원하는 방향과 비슷한 디자인을 발견하셨다면 함께 첨부 해 주시면 원활한 작업이 가능합니다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54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9FB47-F1DC-4D93-9B8F-5C388A607788}"/>
              </a:ext>
            </a:extLst>
          </p:cNvPr>
          <p:cNvSpPr txBox="1"/>
          <p:nvPr/>
        </p:nvSpPr>
        <p:spPr>
          <a:xfrm>
            <a:off x="740229" y="583474"/>
            <a:ext cx="956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센터페이퍼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대봉투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소봉투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메모지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스티커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ko-KR" altLang="en-US" sz="2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390A43-2310-4182-A6DF-8BAE468F5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17" y="1281068"/>
            <a:ext cx="3284670" cy="2671530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44B0159E-6DC7-448E-B1FB-12D9CB69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44" y="1281068"/>
            <a:ext cx="3284668" cy="2671530"/>
          </a:xfrm>
          <a:prstGeom prst="rect">
            <a:avLst/>
          </a:prstGeom>
        </p:spPr>
      </p:pic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F61075AF-F8FF-4D15-B94D-D938E4CEB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00691"/>
              </p:ext>
            </p:extLst>
          </p:nvPr>
        </p:nvGraphicFramePr>
        <p:xfrm>
          <a:off x="824410" y="4085848"/>
          <a:ext cx="10543177" cy="2349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47667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디자인물에 꼭 들어가야할 텍스트가 있다면 작성해주세요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1872784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  <p:graphicFrame>
        <p:nvGraphicFramePr>
          <p:cNvPr id="7" name="표 10">
            <a:extLst>
              <a:ext uri="{FF2B5EF4-FFF2-40B4-BE49-F238E27FC236}">
                <a16:creationId xmlns:a16="http://schemas.microsoft.com/office/drawing/2014/main" id="{F2C140D3-B976-4481-8B0B-BB49B5696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2920"/>
              </p:ext>
            </p:extLst>
          </p:nvPr>
        </p:nvGraphicFramePr>
        <p:xfrm>
          <a:off x="824411" y="1281068"/>
          <a:ext cx="3829029" cy="2719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902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47153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항목 선택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</a:rPr>
                        <a:t>소봉투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가지 유형 중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</a:rPr>
                        <a:t>택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19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solidFill>
                            <a:sysClr val="windowText" lastClr="000000"/>
                          </a:solidFill>
                        </a:rPr>
                        <a:t>대봉투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 245 x 330 mm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solidFill>
                            <a:sysClr val="windowText" lastClr="000000"/>
                          </a:solidFill>
                        </a:rPr>
                        <a:t>일반소봉투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220 x 150 mm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solidFill>
                            <a:sysClr val="windowText" lastClr="000000"/>
                          </a:solidFill>
                        </a:rPr>
                        <a:t>자켓소봉투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220 x 150 mm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메모지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86 x 95 mm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스티커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40 x 40 mm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0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D8843E-29AF-4044-8B64-EB55D4D7C517}"/>
              </a:ext>
            </a:extLst>
          </p:cNvPr>
          <p:cNvSpPr txBox="1"/>
          <p:nvPr/>
        </p:nvSpPr>
        <p:spPr>
          <a:xfrm>
            <a:off x="740229" y="583474"/>
            <a:ext cx="956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센터페이퍼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대봉투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2800" b="1" dirty="0" err="1">
                <a:solidFill>
                  <a:schemeClr val="bg1">
                    <a:lumMod val="65000"/>
                  </a:schemeClr>
                </a:solidFill>
              </a:rPr>
              <a:t>소봉투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메모지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스티커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ko-KR" altLang="en-US" sz="2800" b="1" dirty="0"/>
          </a:p>
        </p:txBody>
      </p:sp>
      <p:graphicFrame>
        <p:nvGraphicFramePr>
          <p:cNvPr id="5" name="표 10">
            <a:extLst>
              <a:ext uri="{FF2B5EF4-FFF2-40B4-BE49-F238E27FC236}">
                <a16:creationId xmlns:a16="http://schemas.microsoft.com/office/drawing/2014/main" id="{70F53D83-A98A-41A9-889A-44E9F282BCF9}"/>
              </a:ext>
            </a:extLst>
          </p:cNvPr>
          <p:cNvGraphicFramePr>
            <a:graphicFrameLocks noGrp="1"/>
          </p:cNvGraphicFramePr>
          <p:nvPr/>
        </p:nvGraphicFramePr>
        <p:xfrm>
          <a:off x="824411" y="3932374"/>
          <a:ext cx="10543177" cy="51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9771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참고할 만한 이미지를 아래에 붙여 넣거나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첨부파일로 함께 전달 해 주세요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타 브랜드 홍보물 중 본인이 원하는 방향과 비슷한 디자인을 발견하셨다면 함께 첨부 해 주시면 원활한 작업이 가능합니다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</a:tbl>
          </a:graphicData>
        </a:graphic>
      </p:graphicFrame>
      <p:graphicFrame>
        <p:nvGraphicFramePr>
          <p:cNvPr id="7" name="표 10">
            <a:extLst>
              <a:ext uri="{FF2B5EF4-FFF2-40B4-BE49-F238E27FC236}">
                <a16:creationId xmlns:a16="http://schemas.microsoft.com/office/drawing/2014/main" id="{50851895-6699-4EF8-B26F-15E52C607A21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1238221"/>
          <a:ext cx="10543177" cy="26097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52949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디자인물에 꼭 들어가야할 텍스트를 작성해주세요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080307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43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C6F4FFC-3633-42DC-9779-598878562D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FFC0F9-E025-46AD-A528-D2B54C6BA61E}"/>
              </a:ext>
            </a:extLst>
          </p:cNvPr>
          <p:cNvSpPr/>
          <p:nvPr/>
        </p:nvSpPr>
        <p:spPr>
          <a:xfrm>
            <a:off x="0" y="1741714"/>
            <a:ext cx="12192000" cy="511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64AB1-DD43-454F-9143-17371DCE0446}"/>
              </a:ext>
            </a:extLst>
          </p:cNvPr>
          <p:cNvSpPr txBox="1"/>
          <p:nvPr/>
        </p:nvSpPr>
        <p:spPr>
          <a:xfrm>
            <a:off x="740229" y="2256563"/>
            <a:ext cx="7051041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/>
              <a:t>작업의뢰서와 아래 이메일로 전달 부탁드립니다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hlinkClick r:id="rId2"/>
              </a:rPr>
              <a:t>help@fittoday.co.kr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카카오채널 채팅상담 </a:t>
            </a:r>
            <a:r>
              <a:rPr lang="en-US" altLang="ko-KR" sz="1100" dirty="0"/>
              <a:t>: </a:t>
            </a:r>
            <a:r>
              <a:rPr lang="en-US" altLang="ko-KR" sz="1100" b="1" dirty="0"/>
              <a:t>@</a:t>
            </a:r>
            <a:r>
              <a:rPr lang="ko-KR" altLang="en-US" sz="1100" b="1" dirty="0" err="1"/>
              <a:t>핏투데이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ko-KR" altLang="en-US" sz="1100" b="1" dirty="0"/>
              <a:t>상담가능시간 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- 10:00 ~ 18:00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(12:30 ~ 14:00 </a:t>
            </a:r>
            <a:r>
              <a:rPr lang="ko-KR" altLang="en-US" sz="1100" dirty="0"/>
              <a:t>점심시간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endParaRPr lang="ko-KR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36DC0-F921-4811-A852-33AF692794AB}"/>
              </a:ext>
            </a:extLst>
          </p:cNvPr>
          <p:cNvSpPr txBox="1"/>
          <p:nvPr/>
        </p:nvSpPr>
        <p:spPr>
          <a:xfrm>
            <a:off x="740229" y="583474"/>
            <a:ext cx="5939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필요한 사진자료 및</a:t>
            </a:r>
            <a:endParaRPr lang="en-US" altLang="ko-KR" sz="2800" b="1" dirty="0"/>
          </a:p>
          <a:p>
            <a:r>
              <a:rPr lang="ko-KR" altLang="en-US" sz="2800" b="1" dirty="0"/>
              <a:t>참고 이미지를 함께 전달 해 주세요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537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10">
            <a:extLst>
              <a:ext uri="{FF2B5EF4-FFF2-40B4-BE49-F238E27FC236}">
                <a16:creationId xmlns:a16="http://schemas.microsoft.com/office/drawing/2014/main" id="{4266672E-9F76-4F51-A9B2-432A91C53C88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2123596"/>
          <a:ext cx="10543178" cy="2073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885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916431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330269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센터 정보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디자인물에 들어갈 내용만 작성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업체명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상담문의 전화번호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주소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홈페이지 주소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6288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인스타그램 아이디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57159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카카오채널 아이디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4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A9FB47-F1DC-4D93-9B8F-5C388A607788}"/>
              </a:ext>
            </a:extLst>
          </p:cNvPr>
          <p:cNvSpPr txBox="1"/>
          <p:nvPr/>
        </p:nvSpPr>
        <p:spPr>
          <a:xfrm>
            <a:off x="740229" y="583474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</a:p>
        </p:txBody>
      </p:sp>
      <p:graphicFrame>
        <p:nvGraphicFramePr>
          <p:cNvPr id="7" name="표 10">
            <a:extLst>
              <a:ext uri="{FF2B5EF4-FFF2-40B4-BE49-F238E27FC236}">
                <a16:creationId xmlns:a16="http://schemas.microsoft.com/office/drawing/2014/main" id="{4479D94E-35E0-4AD3-B54F-C00D4B166255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1312561"/>
          <a:ext cx="5933441" cy="620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884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1335842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  <a:gridCol w="1215104">
                  <a:extLst>
                    <a:ext uri="{9D8B030D-6E8A-4147-A177-3AD203B41FA5}">
                      <a16:colId xmlns:a16="http://schemas.microsoft.com/office/drawing/2014/main" val="1914234562"/>
                    </a:ext>
                  </a:extLst>
                </a:gridCol>
                <a:gridCol w="2551611">
                  <a:extLst>
                    <a:ext uri="{9D8B030D-6E8A-4147-A177-3AD203B41FA5}">
                      <a16:colId xmlns:a16="http://schemas.microsoft.com/office/drawing/2014/main" val="1489575713"/>
                    </a:ext>
                  </a:extLst>
                </a:gridCol>
              </a:tblGrid>
              <a:tr h="330269">
                <a:tc gridSpan="4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신청자 정보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작업물에 대한 소통을 진행하기 위한 정보입니다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담당자명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담당자 연락처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  <p:graphicFrame>
        <p:nvGraphicFramePr>
          <p:cNvPr id="8" name="표 10">
            <a:extLst>
              <a:ext uri="{FF2B5EF4-FFF2-40B4-BE49-F238E27FC236}">
                <a16:creationId xmlns:a16="http://schemas.microsoft.com/office/drawing/2014/main" id="{FB587CDE-F055-436A-B043-AC5E60774DE8}"/>
              </a:ext>
            </a:extLst>
          </p:cNvPr>
          <p:cNvGraphicFramePr>
            <a:graphicFrameLocks noGrp="1"/>
          </p:cNvGraphicFramePr>
          <p:nvPr/>
        </p:nvGraphicFramePr>
        <p:xfrm>
          <a:off x="824411" y="4413859"/>
          <a:ext cx="10543177" cy="21754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브랜드 특징을 적어주세요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사업 내용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특장점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타겟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경쟁업체 등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18848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0">
            <a:extLst>
              <a:ext uri="{FF2B5EF4-FFF2-40B4-BE49-F238E27FC236}">
                <a16:creationId xmlns:a16="http://schemas.microsoft.com/office/drawing/2014/main" id="{B4ADFDFF-5A59-4B05-940C-78FB9D8FB611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1208035"/>
          <a:ext cx="10543177" cy="14322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269377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원하는 디자인 스타일을 적어 주세요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예시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깔끔하고 심플한 디자인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화려하고 눈에 띄게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고급스럽게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</a:rPr>
                        <a:t>유머러스한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등등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1141641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B9EF2C-4ABF-428D-BADC-1AB9D75C36D5}"/>
              </a:ext>
            </a:extLst>
          </p:cNvPr>
          <p:cNvSpPr txBox="1"/>
          <p:nvPr/>
        </p:nvSpPr>
        <p:spPr>
          <a:xfrm>
            <a:off x="906011" y="1528256"/>
            <a:ext cx="10379974" cy="1774909"/>
          </a:xfrm>
          <a:prstGeom prst="rect">
            <a:avLst/>
          </a:prstGeom>
          <a:noFill/>
        </p:spPr>
        <p:txBody>
          <a:bodyPr wrap="square" numCol="5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err="1"/>
              <a:t>여성고객타겟</a:t>
            </a:r>
            <a:r>
              <a:rPr lang="ko-KR" altLang="en-US" sz="1050" dirty="0"/>
              <a:t> </a:t>
            </a:r>
            <a:r>
              <a:rPr lang="en-US" altLang="ko-KR" sz="1050" dirty="0"/>
              <a:t>(</a:t>
            </a:r>
            <a:r>
              <a:rPr lang="ko-KR" altLang="en-US" sz="1050" dirty="0">
                <a:solidFill>
                  <a:sysClr val="windowText" lastClr="000000"/>
                </a:solidFill>
              </a:rPr>
              <a:t>★</a:t>
            </a:r>
            <a:r>
              <a:rPr lang="en-US" altLang="ko-KR" sz="105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남성고객타겟</a:t>
            </a:r>
            <a:r>
              <a:rPr lang="ko-KR" altLang="en-US" sz="1050" dirty="0"/>
              <a:t>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젊은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성숙한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 err="1"/>
              <a:t>럭셔리한</a:t>
            </a:r>
            <a:r>
              <a:rPr lang="ko-KR" altLang="en-US" sz="1050" dirty="0"/>
              <a:t>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대중적인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모던한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클래식한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재미있는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진지한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시끄러운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조용한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endParaRPr lang="en-US" altLang="ko-KR" sz="1050" dirty="0"/>
          </a:p>
          <a:p>
            <a:pPr>
              <a:lnSpc>
                <a:spcPct val="150000"/>
              </a:lnSpc>
            </a:pPr>
            <a:r>
              <a:rPr lang="ko-KR" altLang="en-US" sz="1050" dirty="0"/>
              <a:t>단순한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복잡함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추상적 </a:t>
            </a:r>
            <a:r>
              <a:rPr lang="en-US" altLang="ko-KR" sz="1050" dirty="0"/>
              <a:t>(   )</a:t>
            </a:r>
          </a:p>
          <a:p>
            <a:pPr>
              <a:lnSpc>
                <a:spcPct val="150000"/>
              </a:lnSpc>
            </a:pPr>
            <a:r>
              <a:rPr lang="ko-KR" altLang="en-US" sz="1050" dirty="0"/>
              <a:t>직관적 </a:t>
            </a:r>
            <a:r>
              <a:rPr lang="en-US" altLang="ko-KR" sz="1050" dirty="0"/>
              <a:t>(  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3503D-0BF9-4837-A98B-EF9EF2648027}"/>
              </a:ext>
            </a:extLst>
          </p:cNvPr>
          <p:cNvSpPr txBox="1"/>
          <p:nvPr/>
        </p:nvSpPr>
        <p:spPr>
          <a:xfrm>
            <a:off x="740229" y="583474"/>
            <a:ext cx="505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디자인 공통사항</a:t>
            </a:r>
          </a:p>
        </p:txBody>
      </p:sp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B312CF1F-5693-4740-A116-CA70A0C2EE5D}"/>
              </a:ext>
            </a:extLst>
          </p:cNvPr>
          <p:cNvGraphicFramePr>
            <a:graphicFrameLocks noGrp="1"/>
          </p:cNvGraphicFramePr>
          <p:nvPr/>
        </p:nvGraphicFramePr>
        <p:xfrm>
          <a:off x="824411" y="2792977"/>
          <a:ext cx="10543177" cy="16608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48130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선호하는 컬러나 글씨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폰트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타입은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?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예시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①빨강색으로 글씨 굵고 크게 들어가게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해주세요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②귀여운 글씨체로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</a:rPr>
                        <a:t>핑크톤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③영문폰트에 무채색 톤으로 고급스럽게 해주세요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등등 자유롭게 서술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1141641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7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A9FB47-F1DC-4D93-9B8F-5C388A607788}"/>
              </a:ext>
            </a:extLst>
          </p:cNvPr>
          <p:cNvSpPr txBox="1"/>
          <p:nvPr/>
        </p:nvSpPr>
        <p:spPr>
          <a:xfrm>
            <a:off x="740229" y="583474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로고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텍스트형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ko-KR" altLang="en-US" sz="2800" dirty="0"/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131574A-7EEF-485F-88E7-48C9DBE76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47973"/>
              </p:ext>
            </p:extLst>
          </p:nvPr>
        </p:nvGraphicFramePr>
        <p:xfrm>
          <a:off x="824409" y="1415614"/>
          <a:ext cx="6171478" cy="773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1478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3026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유형 선택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괄호에 체크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442731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텍스트형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심볼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텍스트형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:a16="http://schemas.microsoft.com/office/drawing/2014/main" id="{2FF3D1D7-42E4-4B69-BA66-652C67EA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88" y="937825"/>
            <a:ext cx="4371700" cy="3934530"/>
          </a:xfrm>
          <a:prstGeom prst="rect">
            <a:avLst/>
          </a:prstGeom>
        </p:spPr>
      </p:pic>
      <p:graphicFrame>
        <p:nvGraphicFramePr>
          <p:cNvPr id="19" name="표 10">
            <a:extLst>
              <a:ext uri="{FF2B5EF4-FFF2-40B4-BE49-F238E27FC236}">
                <a16:creationId xmlns:a16="http://schemas.microsoft.com/office/drawing/2014/main" id="{DF7B918E-D12D-47F4-B753-B99C759C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70671"/>
              </p:ext>
            </p:extLst>
          </p:nvPr>
        </p:nvGraphicFramePr>
        <p:xfrm>
          <a:off x="824409" y="2770866"/>
          <a:ext cx="6171478" cy="1582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611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4655359">
                  <a:extLst>
                    <a:ext uri="{9D8B030D-6E8A-4147-A177-3AD203B41FA5}">
                      <a16:colId xmlns:a16="http://schemas.microsoft.com/office/drawing/2014/main" val="3326002536"/>
                    </a:ext>
                  </a:extLst>
                </a:gridCol>
              </a:tblGrid>
              <a:tr h="392708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로고에 들어갈 브랜드 이름을 적어 주세요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59493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브랜드명</a:t>
                      </a: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</a:rPr>
                        <a:t>필수작성 사항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594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서브 문구</a:t>
                      </a:r>
                      <a:endParaRPr lang="en-US" altLang="ko-KR" sz="1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선택작성 사항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48023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A4646AF-ED9B-41EF-AAB9-D1C714DF4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08486"/>
              </p:ext>
            </p:extLst>
          </p:nvPr>
        </p:nvGraphicFramePr>
        <p:xfrm>
          <a:off x="824411" y="4669387"/>
          <a:ext cx="10543177" cy="17878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61851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선호하는 컬러나 글씨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폰트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타입은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?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예시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)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①빨강색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컬러에 굵고 강한 느낌의 로고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②귀여운 분위기의 핑크 로고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③블랙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그레이를 조합한 고급스러운 폰트 ④무채색 톤에 연두색 포인트로 내추럴한 느낌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1169317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5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3503D-0BF9-4837-A98B-EF9EF2648027}"/>
              </a:ext>
            </a:extLst>
          </p:cNvPr>
          <p:cNvSpPr txBox="1"/>
          <p:nvPr/>
        </p:nvSpPr>
        <p:spPr>
          <a:xfrm>
            <a:off x="740229" y="583474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로고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텍스트형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ko-KR" alt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5080775-B3E0-470D-94AF-24A16A291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37666"/>
              </p:ext>
            </p:extLst>
          </p:nvPr>
        </p:nvGraphicFramePr>
        <p:xfrm>
          <a:off x="824411" y="1269583"/>
          <a:ext cx="10543177" cy="51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9771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참고할 만한 이미지를 아래에 붙여 넣거나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첨부파일로 함께 전달 해 주세요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타 브랜드 로고 중 본인이 원하는 방향과 비슷한 디자인을 발견하셨다면 함께 첨부 해 주시면 원활한 작업이 가능합니다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55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3503D-0BF9-4837-A98B-EF9EF2648027}"/>
              </a:ext>
            </a:extLst>
          </p:cNvPr>
          <p:cNvSpPr txBox="1"/>
          <p:nvPr/>
        </p:nvSpPr>
        <p:spPr>
          <a:xfrm>
            <a:off x="740229" y="583474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명함 </a:t>
            </a:r>
          </a:p>
        </p:txBody>
      </p:sp>
      <p:graphicFrame>
        <p:nvGraphicFramePr>
          <p:cNvPr id="8" name="표 10">
            <a:extLst>
              <a:ext uri="{FF2B5EF4-FFF2-40B4-BE49-F238E27FC236}">
                <a16:creationId xmlns:a16="http://schemas.microsoft.com/office/drawing/2014/main" id="{FB989327-E894-49A5-BB23-EAFEBBBFF5BE}"/>
              </a:ext>
            </a:extLst>
          </p:cNvPr>
          <p:cNvGraphicFramePr>
            <a:graphicFrameLocks noGrp="1"/>
          </p:cNvGraphicFramePr>
          <p:nvPr/>
        </p:nvGraphicFramePr>
        <p:xfrm>
          <a:off x="824409" y="1374123"/>
          <a:ext cx="10543178" cy="620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8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3026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유형 선택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괄호에 체크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B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C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D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E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F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새로운 디자인 의뢰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-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비용 추가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 )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0B736A09-9E8E-47DF-A51C-0D7FCE888606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2262397"/>
          <a:ext cx="10543179" cy="51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3026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명함 인적 정보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명함에 들어갈 내용만 작성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필요 없는 정보는 빈칸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인원이 여러 명인 경우 복사해서 추가로 입력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(*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명함 제작 인원 추가 시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명당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+5000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추가금액 발생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9E50B90C-9427-495C-A302-ED8D21CAAF54}"/>
              </a:ext>
            </a:extLst>
          </p:cNvPr>
          <p:cNvGraphicFramePr>
            <a:graphicFrameLocks noGrp="1"/>
          </p:cNvGraphicFramePr>
          <p:nvPr/>
        </p:nvGraphicFramePr>
        <p:xfrm>
          <a:off x="824409" y="2805217"/>
          <a:ext cx="3159259" cy="29770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140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220711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0" dirty="0">
                          <a:solidFill>
                            <a:sysClr val="windowText" lastClr="000000"/>
                          </a:solidFill>
                        </a:rPr>
                        <a:t>업체명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한글이름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영문이름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한글직함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6288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영문직함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57159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휴대폰번호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402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일반 전화번호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81252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팩스번호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7518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6834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이메일 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1551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홈페이지주소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5407"/>
                  </a:ext>
                </a:extLst>
              </a:tr>
            </a:tbl>
          </a:graphicData>
        </a:graphic>
      </p:graphicFrame>
      <p:graphicFrame>
        <p:nvGraphicFramePr>
          <p:cNvPr id="12" name="표 10">
            <a:extLst>
              <a:ext uri="{FF2B5EF4-FFF2-40B4-BE49-F238E27FC236}">
                <a16:creationId xmlns:a16="http://schemas.microsoft.com/office/drawing/2014/main" id="{57AB9FA9-1AD0-447D-8B94-AB6E625A4397}"/>
              </a:ext>
            </a:extLst>
          </p:cNvPr>
          <p:cNvGraphicFramePr>
            <a:graphicFrameLocks noGrp="1"/>
          </p:cNvGraphicFramePr>
          <p:nvPr/>
        </p:nvGraphicFramePr>
        <p:xfrm>
          <a:off x="4516368" y="2805217"/>
          <a:ext cx="3159259" cy="29770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140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220711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0" dirty="0">
                          <a:solidFill>
                            <a:sysClr val="windowText" lastClr="000000"/>
                          </a:solidFill>
                        </a:rPr>
                        <a:t>업체명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한글이름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영문이름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한글직함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6288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영문직함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57159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휴대폰번호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402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일반 전화번호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81252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팩스번호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7518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6834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이메일 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1551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홈페이지주소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5407"/>
                  </a:ext>
                </a:extLst>
              </a:tr>
            </a:tbl>
          </a:graphicData>
        </a:graphic>
      </p:graphicFrame>
      <p:graphicFrame>
        <p:nvGraphicFramePr>
          <p:cNvPr id="13" name="표 10">
            <a:extLst>
              <a:ext uri="{FF2B5EF4-FFF2-40B4-BE49-F238E27FC236}">
                <a16:creationId xmlns:a16="http://schemas.microsoft.com/office/drawing/2014/main" id="{6DA4061F-350B-4F7D-9C8B-C973E35B0DA3}"/>
              </a:ext>
            </a:extLst>
          </p:cNvPr>
          <p:cNvGraphicFramePr>
            <a:graphicFrameLocks noGrp="1"/>
          </p:cNvGraphicFramePr>
          <p:nvPr/>
        </p:nvGraphicFramePr>
        <p:xfrm>
          <a:off x="8208328" y="2805217"/>
          <a:ext cx="3159259" cy="29770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140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220711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0" dirty="0">
                          <a:solidFill>
                            <a:sysClr val="windowText" lastClr="000000"/>
                          </a:solidFill>
                        </a:rPr>
                        <a:t>업체명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한글이름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영문이름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한글직함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6288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영문직함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57159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휴대폰번호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402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일반 전화번호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81252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팩스번호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7518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56834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이메일 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1551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dirty="0">
                          <a:solidFill>
                            <a:sysClr val="windowText" lastClr="000000"/>
                          </a:solidFill>
                        </a:rPr>
                        <a:t>홈페이지주소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3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3503D-0BF9-4837-A98B-EF9EF2648027}"/>
              </a:ext>
            </a:extLst>
          </p:cNvPr>
          <p:cNvSpPr txBox="1"/>
          <p:nvPr/>
        </p:nvSpPr>
        <p:spPr>
          <a:xfrm>
            <a:off x="740229" y="583474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전단지</a:t>
            </a:r>
          </a:p>
        </p:txBody>
      </p:sp>
      <p:graphicFrame>
        <p:nvGraphicFramePr>
          <p:cNvPr id="8" name="표 10">
            <a:extLst>
              <a:ext uri="{FF2B5EF4-FFF2-40B4-BE49-F238E27FC236}">
                <a16:creationId xmlns:a16="http://schemas.microsoft.com/office/drawing/2014/main" id="{FB989327-E894-49A5-BB23-EAFEBBBFF5BE}"/>
              </a:ext>
            </a:extLst>
          </p:cNvPr>
          <p:cNvGraphicFramePr>
            <a:graphicFrameLocks noGrp="1"/>
          </p:cNvGraphicFramePr>
          <p:nvPr/>
        </p:nvGraphicFramePr>
        <p:xfrm>
          <a:off x="824409" y="1374123"/>
          <a:ext cx="10543178" cy="6208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8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30269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유형 선택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괄호에 체크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B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C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D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E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F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형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) 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새로운 디자인 의뢰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-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비용 추가 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(      )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DC434218-D59F-48DB-80C6-6A02D225C932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2123596"/>
          <a:ext cx="10543178" cy="2073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885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916431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330269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센터 정보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홍보물에 들어갈 내용만 작성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업체명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상담문의 전화번호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주소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홈페이지 주소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6288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인스타그램 아이디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57159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카카오채널 아이디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4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A3C88F-CDA3-4C75-A727-872C757555F6}"/>
              </a:ext>
            </a:extLst>
          </p:cNvPr>
          <p:cNvSpPr txBox="1"/>
          <p:nvPr/>
        </p:nvSpPr>
        <p:spPr>
          <a:xfrm>
            <a:off x="824409" y="5912395"/>
            <a:ext cx="6096000" cy="688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참고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b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사이즈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A4size</a:t>
            </a:r>
          </a:p>
          <a:p>
            <a:pPr latinLnBrk="1">
              <a:lnSpc>
                <a:spcPct val="150000"/>
              </a:lnSpc>
            </a:pP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최소수량 </a:t>
            </a:r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4000</a:t>
            </a:r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매</a:t>
            </a:r>
            <a:endParaRPr lang="en-US" altLang="ko-KR" sz="9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5" name="표 10">
            <a:extLst>
              <a:ext uri="{FF2B5EF4-FFF2-40B4-BE49-F238E27FC236}">
                <a16:creationId xmlns:a16="http://schemas.microsoft.com/office/drawing/2014/main" id="{C5FE58BF-7B3B-4734-878D-DCBB6FDAC332}"/>
              </a:ext>
            </a:extLst>
          </p:cNvPr>
          <p:cNvGraphicFramePr>
            <a:graphicFrameLocks noGrp="1"/>
          </p:cNvGraphicFramePr>
          <p:nvPr/>
        </p:nvGraphicFramePr>
        <p:xfrm>
          <a:off x="824411" y="4357833"/>
          <a:ext cx="10543177" cy="519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39771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6.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참고할 만한 이미지를 아래에 붙여 넣거나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첨부파일로 함께 전달 해 주세요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타 브랜드 홍보물 중 본인이 원하는 방향과 비슷한 디자인을 발견하셨다면 함께 첨부 해 주시면 원활한 작업이 가능합니다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8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6D44C-0D6F-4DED-81A9-4089BE268219}"/>
              </a:ext>
            </a:extLst>
          </p:cNvPr>
          <p:cNvSpPr txBox="1"/>
          <p:nvPr/>
        </p:nvSpPr>
        <p:spPr>
          <a:xfrm>
            <a:off x="740229" y="583474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전단지</a:t>
            </a:r>
            <a:endParaRPr lang="ko-KR" altLang="en-US" sz="2800" b="1" dirty="0"/>
          </a:p>
        </p:txBody>
      </p:sp>
      <p:graphicFrame>
        <p:nvGraphicFramePr>
          <p:cNvPr id="6" name="표 10">
            <a:extLst>
              <a:ext uri="{FF2B5EF4-FFF2-40B4-BE49-F238E27FC236}">
                <a16:creationId xmlns:a16="http://schemas.microsoft.com/office/drawing/2014/main" id="{95896EFE-22D2-4E70-A1F1-85810926EEA3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1308509"/>
          <a:ext cx="10543178" cy="50656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213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959103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611414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디자인 시안에 맞추어 홍보물에 들어 갈 상세 내용 작성 해 주세요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US" altLang="ko-KR" sz="10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선택한 디자인 유형에 없는 항목은 빈 칸으로 놔두시면 됩니다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34153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메인타이틀 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34153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메인타이틀 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34153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메인타이틀 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78425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서브타이틀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11712"/>
                  </a:ext>
                </a:extLst>
              </a:tr>
              <a:tr h="87461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서브타이틀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63525"/>
                  </a:ext>
                </a:extLst>
              </a:tr>
              <a:tr h="879107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서브타이틀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35485"/>
                  </a:ext>
                </a:extLst>
              </a:tr>
              <a:tr h="891673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서브타이틀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1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0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10">
            <a:extLst>
              <a:ext uri="{FF2B5EF4-FFF2-40B4-BE49-F238E27FC236}">
                <a16:creationId xmlns:a16="http://schemas.microsoft.com/office/drawing/2014/main" id="{4266672E-9F76-4F51-A9B2-432A91C53C88}"/>
              </a:ext>
            </a:extLst>
          </p:cNvPr>
          <p:cNvGraphicFramePr>
            <a:graphicFrameLocks noGrp="1"/>
          </p:cNvGraphicFramePr>
          <p:nvPr/>
        </p:nvGraphicFramePr>
        <p:xfrm>
          <a:off x="824410" y="1167251"/>
          <a:ext cx="10543178" cy="2073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8859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  <a:gridCol w="9164319">
                  <a:extLst>
                    <a:ext uri="{9D8B030D-6E8A-4147-A177-3AD203B41FA5}">
                      <a16:colId xmlns:a16="http://schemas.microsoft.com/office/drawing/2014/main" val="3627467177"/>
                    </a:ext>
                  </a:extLst>
                </a:gridCol>
              </a:tblGrid>
              <a:tr h="330269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ysClr val="windowText" lastClr="000000"/>
                          </a:solidFill>
                        </a:rPr>
                        <a:t>센터 정보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(X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</a:rPr>
                        <a:t>배너에 들어갈 내용만 작성 해 주세요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</a:rPr>
                        <a:t>.)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업체명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상담문의 전화번호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88201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주소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91226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홈페이지 주소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162883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인스타그램 아이디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57159"/>
                  </a:ext>
                </a:extLst>
              </a:tr>
              <a:tr h="26926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카카오채널 아이디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64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A9FB47-F1DC-4D93-9B8F-5C388A607788}"/>
              </a:ext>
            </a:extLst>
          </p:cNvPr>
          <p:cNvSpPr txBox="1"/>
          <p:nvPr/>
        </p:nvSpPr>
        <p:spPr>
          <a:xfrm>
            <a:off x="740229" y="583474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작업의뢰서 </a:t>
            </a:r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</a:rPr>
              <a:t>– X</a:t>
            </a:r>
            <a:r>
              <a:rPr lang="ko-KR" altLang="en-US" sz="2800" b="1" dirty="0">
                <a:solidFill>
                  <a:schemeClr val="bg1">
                    <a:lumMod val="65000"/>
                  </a:schemeClr>
                </a:solidFill>
              </a:rPr>
              <a:t>배너</a:t>
            </a:r>
            <a:endParaRPr lang="ko-KR" altLang="en-US" sz="2800" b="1" dirty="0"/>
          </a:p>
        </p:txBody>
      </p:sp>
      <p:graphicFrame>
        <p:nvGraphicFramePr>
          <p:cNvPr id="8" name="표 10">
            <a:extLst>
              <a:ext uri="{FF2B5EF4-FFF2-40B4-BE49-F238E27FC236}">
                <a16:creationId xmlns:a16="http://schemas.microsoft.com/office/drawing/2014/main" id="{FB587CDE-F055-436A-B043-AC5E60774DE8}"/>
              </a:ext>
            </a:extLst>
          </p:cNvPr>
          <p:cNvGraphicFramePr>
            <a:graphicFrameLocks noGrp="1"/>
          </p:cNvGraphicFramePr>
          <p:nvPr/>
        </p:nvGraphicFramePr>
        <p:xfrm>
          <a:off x="824411" y="3515318"/>
          <a:ext cx="10543177" cy="21754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43177">
                  <a:extLst>
                    <a:ext uri="{9D8B030D-6E8A-4147-A177-3AD203B41FA5}">
                      <a16:colId xmlns:a16="http://schemas.microsoft.com/office/drawing/2014/main" val="1997379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배너에 들어갈 이미지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내용을 아래에 </a:t>
                      </a:r>
                      <a:r>
                        <a:rPr lang="ko-KR" altLang="en-US" sz="1000" dirty="0" err="1">
                          <a:solidFill>
                            <a:sysClr val="windowText" lastClr="000000"/>
                          </a:solidFill>
                        </a:rPr>
                        <a:t>붙여넣고</a:t>
                      </a:r>
                      <a:r>
                        <a:rPr lang="ko-KR" altLang="en-US" sz="1000" dirty="0">
                          <a:solidFill>
                            <a:sysClr val="windowText" lastClr="000000"/>
                          </a:solidFill>
                        </a:rPr>
                        <a:t> 이미지의 경우 첨부파일로 함께 전달 해 주세요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04055"/>
                  </a:ext>
                </a:extLst>
              </a:tr>
              <a:tr h="188485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5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8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FA6E8EEA6DFDC4185B0E8255563157D" ma:contentTypeVersion="10" ma:contentTypeDescription="새 문서를 만듭니다." ma:contentTypeScope="" ma:versionID="90cda54374f6aaf89b7d7ec8faf94e32">
  <xsd:schema xmlns:xsd="http://www.w3.org/2001/XMLSchema" xmlns:xs="http://www.w3.org/2001/XMLSchema" xmlns:p="http://schemas.microsoft.com/office/2006/metadata/properties" xmlns:ns2="40019264-a353-4712-b22b-1b6edbd15d4b" targetNamespace="http://schemas.microsoft.com/office/2006/metadata/properties" ma:root="true" ma:fieldsID="7f87260764f29c9cc83f0c33ad3874e1" ns2:_="">
    <xsd:import namespace="40019264-a353-4712-b22b-1b6edbd15d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19264-a353-4712-b22b-1b6edbd15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5D6ABC-F656-4018-B8CA-E494895FB2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4DD76-B169-4033-8076-750359BA4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019264-a353-4712-b22b-1b6edbd15d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F1F733-D474-4778-A200-1791ECD512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972</Words>
  <Application>Microsoft Office PowerPoint</Application>
  <PresentationFormat>와이드스크린</PresentationFormat>
  <Paragraphs>174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김윤경 이사</dc:creator>
  <cp:lastModifiedBy>손정민 주임</cp:lastModifiedBy>
  <cp:revision>4</cp:revision>
  <dcterms:created xsi:type="dcterms:W3CDTF">2021-02-01T07:29:22Z</dcterms:created>
  <dcterms:modified xsi:type="dcterms:W3CDTF">2021-10-20T09:52:16Z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0x0101001FA6E8EEA6DFDC4185B0E8255563157D</vt:lpwstr>
  </property>
</Properties>
</file>