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0" r:id="rId6"/>
    <p:sldId id="258" r:id="rId7"/>
    <p:sldId id="256" r:id="rId8"/>
    <p:sldId id="257" r:id="rId9"/>
    <p:sldId id="259" r:id="rId10"/>
    <p:sldId id="262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4E7"/>
    <a:srgbClr val="FFE8CB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3DE369-1F20-49BE-94AC-54B5B40CD156}" v="1" dt="2021-12-28T06:55:19.6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손정민 주임" userId="b71c4caf-c92e-454f-a1cd-7942ba631b08" providerId="ADAL" clId="{37874F11-B61C-4464-8A68-2C967322B647}"/>
    <pc:docChg chg="modSld">
      <pc:chgData name="손정민 주임" userId="b71c4caf-c92e-454f-a1cd-7942ba631b08" providerId="ADAL" clId="{37874F11-B61C-4464-8A68-2C967322B647}" dt="2021-09-27T09:36:24.764" v="5"/>
      <pc:docMkLst>
        <pc:docMk/>
      </pc:docMkLst>
      <pc:sldChg chg="addSp modSp mod">
        <pc:chgData name="손정민 주임" userId="b71c4caf-c92e-454f-a1cd-7942ba631b08" providerId="ADAL" clId="{37874F11-B61C-4464-8A68-2C967322B647}" dt="2021-09-27T09:36:13.099" v="4" actId="1035"/>
        <pc:sldMkLst>
          <pc:docMk/>
          <pc:sldMk cId="66538592" sldId="257"/>
        </pc:sldMkLst>
        <pc:spChg chg="add mod">
          <ac:chgData name="손정민 주임" userId="b71c4caf-c92e-454f-a1cd-7942ba631b08" providerId="ADAL" clId="{37874F11-B61C-4464-8A68-2C967322B647}" dt="2021-09-27T09:36:13.099" v="4" actId="1035"/>
          <ac:spMkLst>
            <pc:docMk/>
            <pc:sldMk cId="66538592" sldId="257"/>
            <ac:spMk id="6" creationId="{FAB9EF2C-4ABF-428D-BADC-1AB9D75C36D5}"/>
          </ac:spMkLst>
        </pc:spChg>
      </pc:sldChg>
      <pc:sldChg chg="modSp mod">
        <pc:chgData name="손정민 주임" userId="b71c4caf-c92e-454f-a1cd-7942ba631b08" providerId="ADAL" clId="{37874F11-B61C-4464-8A68-2C967322B647}" dt="2021-09-27T09:36:24.764" v="5"/>
        <pc:sldMkLst>
          <pc:docMk/>
          <pc:sldMk cId="2415371232" sldId="262"/>
        </pc:sldMkLst>
        <pc:spChg chg="mod">
          <ac:chgData name="손정민 주임" userId="b71c4caf-c92e-454f-a1cd-7942ba631b08" providerId="ADAL" clId="{37874F11-B61C-4464-8A68-2C967322B647}" dt="2021-09-27T09:36:24.764" v="5"/>
          <ac:spMkLst>
            <pc:docMk/>
            <pc:sldMk cId="2415371232" sldId="262"/>
            <ac:spMk id="4" creationId="{DE264AB1-DD43-454F-9143-17371DCE0446}"/>
          </ac:spMkLst>
        </pc:spChg>
      </pc:sldChg>
    </pc:docChg>
  </pc:docChgLst>
  <pc:docChgLst>
    <pc:chgData name="손정민 주임" userId="b71c4caf-c92e-454f-a1cd-7942ba631b08" providerId="ADAL" clId="{05B144B1-E0BD-4972-AC1E-115134C42351}"/>
    <pc:docChg chg="modSld">
      <pc:chgData name="손정민 주임" userId="b71c4caf-c92e-454f-a1cd-7942ba631b08" providerId="ADAL" clId="{05B144B1-E0BD-4972-AC1E-115134C42351}" dt="2021-10-18T03:33:26.514" v="24" actId="20577"/>
      <pc:docMkLst>
        <pc:docMk/>
      </pc:docMkLst>
      <pc:sldChg chg="modSp mod">
        <pc:chgData name="손정민 주임" userId="b71c4caf-c92e-454f-a1cd-7942ba631b08" providerId="ADAL" clId="{05B144B1-E0BD-4972-AC1E-115134C42351}" dt="2021-10-18T03:33:20.449" v="14" actId="20577"/>
        <pc:sldMkLst>
          <pc:docMk/>
          <pc:sldMk cId="16632943" sldId="261"/>
        </pc:sldMkLst>
        <pc:spChg chg="mod">
          <ac:chgData name="손정민 주임" userId="b71c4caf-c92e-454f-a1cd-7942ba631b08" providerId="ADAL" clId="{05B144B1-E0BD-4972-AC1E-115134C42351}" dt="2021-10-18T03:33:20.449" v="14" actId="20577"/>
          <ac:spMkLst>
            <pc:docMk/>
            <pc:sldMk cId="16632943" sldId="261"/>
            <ac:spMk id="5" creationId="{66BB4778-D445-41F1-9653-23489B2BA80A}"/>
          </ac:spMkLst>
        </pc:spChg>
      </pc:sldChg>
      <pc:sldChg chg="modSp mod">
        <pc:chgData name="손정민 주임" userId="b71c4caf-c92e-454f-a1cd-7942ba631b08" providerId="ADAL" clId="{05B144B1-E0BD-4972-AC1E-115134C42351}" dt="2021-10-18T03:33:26.514" v="24" actId="20577"/>
        <pc:sldMkLst>
          <pc:docMk/>
          <pc:sldMk cId="2415371232" sldId="262"/>
        </pc:sldMkLst>
        <pc:spChg chg="mod">
          <ac:chgData name="손정민 주임" userId="b71c4caf-c92e-454f-a1cd-7942ba631b08" providerId="ADAL" clId="{05B144B1-E0BD-4972-AC1E-115134C42351}" dt="2021-10-18T03:33:26.514" v="24" actId="20577"/>
          <ac:spMkLst>
            <pc:docMk/>
            <pc:sldMk cId="2415371232" sldId="262"/>
            <ac:spMk id="4" creationId="{DE264AB1-DD43-454F-9143-17371DCE0446}"/>
          </ac:spMkLst>
        </pc:spChg>
      </pc:sldChg>
    </pc:docChg>
  </pc:docChgLst>
  <pc:docChgLst>
    <pc:chgData name="김윤경 이사" userId="4ace907b-5bc7-4e73-8084-59f0cd0f16d3" providerId="ADAL" clId="{DE890879-64E2-4F6B-92A3-5B51E3C75C70}"/>
    <pc:docChg chg="undo custSel addSld modSld sldOrd">
      <pc:chgData name="김윤경 이사" userId="4ace907b-5bc7-4e73-8084-59f0cd0f16d3" providerId="ADAL" clId="{DE890879-64E2-4F6B-92A3-5B51E3C75C70}" dt="2021-02-03T06:40:31" v="1684"/>
      <pc:docMkLst>
        <pc:docMk/>
      </pc:docMkLst>
      <pc:sldChg chg="delSp modSp mod">
        <pc:chgData name="김윤경 이사" userId="4ace907b-5bc7-4e73-8084-59f0cd0f16d3" providerId="ADAL" clId="{DE890879-64E2-4F6B-92A3-5B51E3C75C70}" dt="2021-02-03T05:40:08.489" v="1482" actId="478"/>
        <pc:sldMkLst>
          <pc:docMk/>
          <pc:sldMk cId="2629005337" sldId="256"/>
        </pc:sldMkLst>
        <pc:spChg chg="mod">
          <ac:chgData name="김윤경 이사" userId="4ace907b-5bc7-4e73-8084-59f0cd0f16d3" providerId="ADAL" clId="{DE890879-64E2-4F6B-92A3-5B51E3C75C70}" dt="2021-02-03T05:40:07.254" v="1481" actId="20577"/>
          <ac:spMkLst>
            <pc:docMk/>
            <pc:sldMk cId="2629005337" sldId="256"/>
            <ac:spMk id="4" creationId="{DEF3503D-0BF9-4837-A98B-EF9EF2648027}"/>
          </ac:spMkLst>
        </pc:spChg>
        <pc:spChg chg="del">
          <ac:chgData name="김윤경 이사" userId="4ace907b-5bc7-4e73-8084-59f0cd0f16d3" providerId="ADAL" clId="{DE890879-64E2-4F6B-92A3-5B51E3C75C70}" dt="2021-02-03T05:40:08.489" v="1482" actId="478"/>
          <ac:spMkLst>
            <pc:docMk/>
            <pc:sldMk cId="2629005337" sldId="256"/>
            <ac:spMk id="23" creationId="{0369DD31-4954-4208-9805-CEFEC9A43572}"/>
          </ac:spMkLst>
        </pc:spChg>
      </pc:sldChg>
      <pc:sldChg chg="delSp modSp mod">
        <pc:chgData name="김윤경 이사" userId="4ace907b-5bc7-4e73-8084-59f0cd0f16d3" providerId="ADAL" clId="{DE890879-64E2-4F6B-92A3-5B51E3C75C70}" dt="2021-02-03T05:40:12.146" v="1484" actId="478"/>
        <pc:sldMkLst>
          <pc:docMk/>
          <pc:sldMk cId="66538592" sldId="257"/>
        </pc:sldMkLst>
        <pc:spChg chg="mod">
          <ac:chgData name="김윤경 이사" userId="4ace907b-5bc7-4e73-8084-59f0cd0f16d3" providerId="ADAL" clId="{DE890879-64E2-4F6B-92A3-5B51E3C75C70}" dt="2021-02-03T05:40:11.041" v="1483" actId="20577"/>
          <ac:spMkLst>
            <pc:docMk/>
            <pc:sldMk cId="66538592" sldId="257"/>
            <ac:spMk id="4" creationId="{DEF3503D-0BF9-4837-A98B-EF9EF2648027}"/>
          </ac:spMkLst>
        </pc:spChg>
        <pc:spChg chg="del">
          <ac:chgData name="김윤경 이사" userId="4ace907b-5bc7-4e73-8084-59f0cd0f16d3" providerId="ADAL" clId="{DE890879-64E2-4F6B-92A3-5B51E3C75C70}" dt="2021-02-03T05:40:12.146" v="1484" actId="478"/>
          <ac:spMkLst>
            <pc:docMk/>
            <pc:sldMk cId="66538592" sldId="257"/>
            <ac:spMk id="6" creationId="{ED8318DF-649C-49E2-BBA1-CF28C4F93C03}"/>
          </ac:spMkLst>
        </pc:spChg>
        <pc:graphicFrameChg chg="mod modGraphic">
          <ac:chgData name="김윤경 이사" userId="4ace907b-5bc7-4e73-8084-59f0cd0f16d3" providerId="ADAL" clId="{DE890879-64E2-4F6B-92A3-5B51E3C75C70}" dt="2021-02-03T05:35:48.331" v="1048" actId="20577"/>
          <ac:graphicFrameMkLst>
            <pc:docMk/>
            <pc:sldMk cId="66538592" sldId="257"/>
            <ac:graphicFrameMk id="21" creationId="{E0F1DF75-CE1B-4C61-AE97-3FA33EC41187}"/>
          </ac:graphicFrameMkLst>
        </pc:graphicFrameChg>
      </pc:sldChg>
      <pc:sldChg chg="delSp modSp mod">
        <pc:chgData name="김윤경 이사" userId="4ace907b-5bc7-4e73-8084-59f0cd0f16d3" providerId="ADAL" clId="{DE890879-64E2-4F6B-92A3-5B51E3C75C70}" dt="2021-02-03T05:40:03.203" v="1479" actId="478"/>
        <pc:sldMkLst>
          <pc:docMk/>
          <pc:sldMk cId="3059769293" sldId="258"/>
        </pc:sldMkLst>
        <pc:spChg chg="mod">
          <ac:chgData name="김윤경 이사" userId="4ace907b-5bc7-4e73-8084-59f0cd0f16d3" providerId="ADAL" clId="{DE890879-64E2-4F6B-92A3-5B51E3C75C70}" dt="2021-02-03T05:40:01.361" v="1478" actId="20577"/>
          <ac:spMkLst>
            <pc:docMk/>
            <pc:sldMk cId="3059769293" sldId="258"/>
            <ac:spMk id="4" creationId="{9D66D44C-0D6F-4DED-81A9-4089BE268219}"/>
          </ac:spMkLst>
        </pc:spChg>
        <pc:spChg chg="del">
          <ac:chgData name="김윤경 이사" userId="4ace907b-5bc7-4e73-8084-59f0cd0f16d3" providerId="ADAL" clId="{DE890879-64E2-4F6B-92A3-5B51E3C75C70}" dt="2021-02-03T05:40:03.203" v="1479" actId="478"/>
          <ac:spMkLst>
            <pc:docMk/>
            <pc:sldMk cId="3059769293" sldId="258"/>
            <ac:spMk id="7" creationId="{57342763-F32D-45E1-B8C9-D9CCFF37673C}"/>
          </ac:spMkLst>
        </pc:spChg>
        <pc:graphicFrameChg chg="del">
          <ac:chgData name="김윤경 이사" userId="4ace907b-5bc7-4e73-8084-59f0cd0f16d3" providerId="ADAL" clId="{DE890879-64E2-4F6B-92A3-5B51E3C75C70}" dt="2021-02-03T05:31:25.107" v="442" actId="478"/>
          <ac:graphicFrameMkLst>
            <pc:docMk/>
            <pc:sldMk cId="3059769293" sldId="258"/>
            <ac:graphicFrameMk id="5" creationId="{4736CD64-12AD-446D-9E96-0143262AF4C8}"/>
          </ac:graphicFrameMkLst>
        </pc:graphicFrameChg>
        <pc:graphicFrameChg chg="mod modGraphic">
          <ac:chgData name="김윤경 이사" userId="4ace907b-5bc7-4e73-8084-59f0cd0f16d3" providerId="ADAL" clId="{DE890879-64E2-4F6B-92A3-5B51E3C75C70}" dt="2021-02-03T05:31:38.841" v="457" actId="20577"/>
          <ac:graphicFrameMkLst>
            <pc:docMk/>
            <pc:sldMk cId="3059769293" sldId="258"/>
            <ac:graphicFrameMk id="6" creationId="{95896EFE-22D2-4E70-A1F1-85810926EEA3}"/>
          </ac:graphicFrameMkLst>
        </pc:graphicFrameChg>
      </pc:sldChg>
      <pc:sldChg chg="delSp modSp mod">
        <pc:chgData name="김윤경 이사" userId="4ace907b-5bc7-4e73-8084-59f0cd0f16d3" providerId="ADAL" clId="{DE890879-64E2-4F6B-92A3-5B51E3C75C70}" dt="2021-02-03T05:40:24.366" v="1499"/>
        <pc:sldMkLst>
          <pc:docMk/>
          <pc:sldMk cId="1826543943" sldId="259"/>
        </pc:sldMkLst>
        <pc:spChg chg="mod">
          <ac:chgData name="김윤경 이사" userId="4ace907b-5bc7-4e73-8084-59f0cd0f16d3" providerId="ADAL" clId="{DE890879-64E2-4F6B-92A3-5B51E3C75C70}" dt="2021-02-03T05:40:14.697" v="1485" actId="20577"/>
          <ac:spMkLst>
            <pc:docMk/>
            <pc:sldMk cId="1826543943" sldId="259"/>
            <ac:spMk id="4" creationId="{89D8843E-29AF-4044-8B64-EB55D4D7C517}"/>
          </ac:spMkLst>
        </pc:spChg>
        <pc:spChg chg="del">
          <ac:chgData name="김윤경 이사" userId="4ace907b-5bc7-4e73-8084-59f0cd0f16d3" providerId="ADAL" clId="{DE890879-64E2-4F6B-92A3-5B51E3C75C70}" dt="2021-02-03T05:40:15.913" v="1486" actId="478"/>
          <ac:spMkLst>
            <pc:docMk/>
            <pc:sldMk cId="1826543943" sldId="259"/>
            <ac:spMk id="6" creationId="{5F567BA6-BFDA-4DFD-AE49-CE6BAFDB0AFF}"/>
          </ac:spMkLst>
        </pc:spChg>
        <pc:graphicFrameChg chg="mod modGraphic">
          <ac:chgData name="김윤경 이사" userId="4ace907b-5bc7-4e73-8084-59f0cd0f16d3" providerId="ADAL" clId="{DE890879-64E2-4F6B-92A3-5B51E3C75C70}" dt="2021-02-03T05:40:24.366" v="1499"/>
          <ac:graphicFrameMkLst>
            <pc:docMk/>
            <pc:sldMk cId="1826543943" sldId="259"/>
            <ac:graphicFrameMk id="5" creationId="{70F53D83-A98A-41A9-889A-44E9F282BCF9}"/>
          </ac:graphicFrameMkLst>
        </pc:graphicFrameChg>
      </pc:sldChg>
      <pc:sldChg chg="addSp delSp modSp mod">
        <pc:chgData name="김윤경 이사" userId="4ace907b-5bc7-4e73-8084-59f0cd0f16d3" providerId="ADAL" clId="{DE890879-64E2-4F6B-92A3-5B51E3C75C70}" dt="2021-02-03T06:40:31" v="1684"/>
        <pc:sldMkLst>
          <pc:docMk/>
          <pc:sldMk cId="2487913007" sldId="260"/>
        </pc:sldMkLst>
        <pc:spChg chg="mod">
          <ac:chgData name="김윤경 이사" userId="4ace907b-5bc7-4e73-8084-59f0cd0f16d3" providerId="ADAL" clId="{DE890879-64E2-4F6B-92A3-5B51E3C75C70}" dt="2021-02-03T05:39:58.615" v="1477" actId="20577"/>
          <ac:spMkLst>
            <pc:docMk/>
            <pc:sldMk cId="2487913007" sldId="260"/>
            <ac:spMk id="5" creationId="{4AA9FB47-F1DC-4D93-9B8F-5C388A607788}"/>
          </ac:spMkLst>
        </pc:spChg>
        <pc:spChg chg="del">
          <ac:chgData name="김윤경 이사" userId="4ace907b-5bc7-4e73-8084-59f0cd0f16d3" providerId="ADAL" clId="{DE890879-64E2-4F6B-92A3-5B51E3C75C70}" dt="2021-02-03T05:40:04.985" v="1480" actId="478"/>
          <ac:spMkLst>
            <pc:docMk/>
            <pc:sldMk cId="2487913007" sldId="260"/>
            <ac:spMk id="6" creationId="{74807463-EF34-4288-B47A-984AD22F2B90}"/>
          </ac:spMkLst>
        </pc:spChg>
        <pc:spChg chg="add mod">
          <ac:chgData name="김윤경 이사" userId="4ace907b-5bc7-4e73-8084-59f0cd0f16d3" providerId="ADAL" clId="{DE890879-64E2-4F6B-92A3-5B51E3C75C70}" dt="2021-02-03T06:38:14.682" v="1508" actId="1076"/>
          <ac:spMkLst>
            <pc:docMk/>
            <pc:sldMk cId="2487913007" sldId="260"/>
            <ac:spMk id="9" creationId="{F84323D0-4D75-4FDA-901E-B182F8216844}"/>
          </ac:spMkLst>
        </pc:spChg>
        <pc:graphicFrameChg chg="mod">
          <ac:chgData name="김윤경 이사" userId="4ace907b-5bc7-4e73-8084-59f0cd0f16d3" providerId="ADAL" clId="{DE890879-64E2-4F6B-92A3-5B51E3C75C70}" dt="2021-02-03T06:39:51.754" v="1672" actId="1076"/>
          <ac:graphicFrameMkLst>
            <pc:docMk/>
            <pc:sldMk cId="2487913007" sldId="260"/>
            <ac:graphicFrameMk id="4" creationId="{4266672E-9F76-4F51-A9B2-432A91C53C88}"/>
          </ac:graphicFrameMkLst>
        </pc:graphicFrameChg>
        <pc:graphicFrameChg chg="add del mod modGraphic">
          <ac:chgData name="김윤경 이사" userId="4ace907b-5bc7-4e73-8084-59f0cd0f16d3" providerId="ADAL" clId="{DE890879-64E2-4F6B-92A3-5B51E3C75C70}" dt="2021-02-03T05:30:01.987" v="396" actId="478"/>
          <ac:graphicFrameMkLst>
            <pc:docMk/>
            <pc:sldMk cId="2487913007" sldId="260"/>
            <ac:graphicFrameMk id="7" creationId="{2C751048-0B29-4681-BFD4-E7F7CAD57470}"/>
          </ac:graphicFrameMkLst>
        </pc:graphicFrameChg>
        <pc:graphicFrameChg chg="add mod modGraphic">
          <ac:chgData name="김윤경 이사" userId="4ace907b-5bc7-4e73-8084-59f0cd0f16d3" providerId="ADAL" clId="{DE890879-64E2-4F6B-92A3-5B51E3C75C70}" dt="2021-02-03T06:40:02.709" v="1676" actId="14734"/>
          <ac:graphicFrameMkLst>
            <pc:docMk/>
            <pc:sldMk cId="2487913007" sldId="260"/>
            <ac:graphicFrameMk id="7" creationId="{4479D94E-35E0-4AD3-B54F-C00D4B166255}"/>
          </ac:graphicFrameMkLst>
        </pc:graphicFrameChg>
        <pc:graphicFrameChg chg="add del mod modGraphic">
          <ac:chgData name="김윤경 이사" userId="4ace907b-5bc7-4e73-8084-59f0cd0f16d3" providerId="ADAL" clId="{DE890879-64E2-4F6B-92A3-5B51E3C75C70}" dt="2021-02-03T05:30:29.843" v="409" actId="478"/>
          <ac:graphicFrameMkLst>
            <pc:docMk/>
            <pc:sldMk cId="2487913007" sldId="260"/>
            <ac:graphicFrameMk id="8" creationId="{D5BC8D11-1284-4AEE-907C-A61E3BFF77E1}"/>
          </ac:graphicFrameMkLst>
        </pc:graphicFrameChg>
        <pc:graphicFrameChg chg="add mod modGraphic">
          <ac:chgData name="김윤경 이사" userId="4ace907b-5bc7-4e73-8084-59f0cd0f16d3" providerId="ADAL" clId="{DE890879-64E2-4F6B-92A3-5B51E3C75C70}" dt="2021-02-03T06:40:09.803" v="1678" actId="1036"/>
          <ac:graphicFrameMkLst>
            <pc:docMk/>
            <pc:sldMk cId="2487913007" sldId="260"/>
            <ac:graphicFrameMk id="10" creationId="{1131574A-7EEF-485F-88E7-48C9DBE76F17}"/>
          </ac:graphicFrameMkLst>
        </pc:graphicFrameChg>
        <pc:graphicFrameChg chg="add mod modGraphic">
          <ac:chgData name="김윤경 이사" userId="4ace907b-5bc7-4e73-8084-59f0cd0f16d3" providerId="ADAL" clId="{DE890879-64E2-4F6B-92A3-5B51E3C75C70}" dt="2021-02-03T06:40:31" v="1684"/>
          <ac:graphicFrameMkLst>
            <pc:docMk/>
            <pc:sldMk cId="2487913007" sldId="260"/>
            <ac:graphicFrameMk id="11" creationId="{8A8CE6DD-7C1E-4C94-8D2B-1FE70F3EAB2F}"/>
          </ac:graphicFrameMkLst>
        </pc:graphicFrameChg>
      </pc:sldChg>
      <pc:sldChg chg="addSp delSp modSp new mod ord">
        <pc:chgData name="김윤경 이사" userId="4ace907b-5bc7-4e73-8084-59f0cd0f16d3" providerId="ADAL" clId="{DE890879-64E2-4F6B-92A3-5B51E3C75C70}" dt="2021-02-03T05:38:29.889" v="1398" actId="207"/>
        <pc:sldMkLst>
          <pc:docMk/>
          <pc:sldMk cId="16632943" sldId="261"/>
        </pc:sldMkLst>
        <pc:spChg chg="del">
          <ac:chgData name="김윤경 이사" userId="4ace907b-5bc7-4e73-8084-59f0cd0f16d3" providerId="ADAL" clId="{DE890879-64E2-4F6B-92A3-5B51E3C75C70}" dt="2021-02-03T05:32:02.064" v="461" actId="478"/>
          <ac:spMkLst>
            <pc:docMk/>
            <pc:sldMk cId="16632943" sldId="261"/>
            <ac:spMk id="2" creationId="{A80FD104-9FEE-45E9-9FB6-49572292A79A}"/>
          </ac:spMkLst>
        </pc:spChg>
        <pc:spChg chg="del">
          <ac:chgData name="김윤경 이사" userId="4ace907b-5bc7-4e73-8084-59f0cd0f16d3" providerId="ADAL" clId="{DE890879-64E2-4F6B-92A3-5B51E3C75C70}" dt="2021-02-03T05:32:02.064" v="461" actId="478"/>
          <ac:spMkLst>
            <pc:docMk/>
            <pc:sldMk cId="16632943" sldId="261"/>
            <ac:spMk id="3" creationId="{DDEAD4B3-D0BD-4A05-B35F-AC10AA3348AF}"/>
          </ac:spMkLst>
        </pc:spChg>
        <pc:spChg chg="add mod">
          <ac:chgData name="김윤경 이사" userId="4ace907b-5bc7-4e73-8084-59f0cd0f16d3" providerId="ADAL" clId="{DE890879-64E2-4F6B-92A3-5B51E3C75C70}" dt="2021-02-03T05:34:15.720" v="897" actId="1036"/>
          <ac:spMkLst>
            <pc:docMk/>
            <pc:sldMk cId="16632943" sldId="261"/>
            <ac:spMk id="4" creationId="{0B356633-97AD-4F1F-80AD-656A40D425C4}"/>
          </ac:spMkLst>
        </pc:spChg>
        <pc:spChg chg="add mod">
          <ac:chgData name="김윤경 이사" userId="4ace907b-5bc7-4e73-8084-59f0cd0f16d3" providerId="ADAL" clId="{DE890879-64E2-4F6B-92A3-5B51E3C75C70}" dt="2021-02-03T05:34:29.808" v="935" actId="20577"/>
          <ac:spMkLst>
            <pc:docMk/>
            <pc:sldMk cId="16632943" sldId="261"/>
            <ac:spMk id="5" creationId="{66BB4778-D445-41F1-9653-23489B2BA80A}"/>
          </ac:spMkLst>
        </pc:spChg>
        <pc:spChg chg="add mod ord">
          <ac:chgData name="김윤경 이사" userId="4ace907b-5bc7-4e73-8084-59f0cd0f16d3" providerId="ADAL" clId="{DE890879-64E2-4F6B-92A3-5B51E3C75C70}" dt="2021-02-03T05:38:29.889" v="1398" actId="207"/>
          <ac:spMkLst>
            <pc:docMk/>
            <pc:sldMk cId="16632943" sldId="261"/>
            <ac:spMk id="6" creationId="{969E4D44-AAA9-4541-9F5F-8303957ECB21}"/>
          </ac:spMkLst>
        </pc:spChg>
      </pc:sldChg>
      <pc:sldChg chg="addSp delSp modSp new mod">
        <pc:chgData name="김윤경 이사" userId="4ace907b-5bc7-4e73-8084-59f0cd0f16d3" providerId="ADAL" clId="{DE890879-64E2-4F6B-92A3-5B51E3C75C70}" dt="2021-02-03T05:40:33.580" v="1507"/>
        <pc:sldMkLst>
          <pc:docMk/>
          <pc:sldMk cId="2415371232" sldId="262"/>
        </pc:sldMkLst>
        <pc:spChg chg="del">
          <ac:chgData name="김윤경 이사" userId="4ace907b-5bc7-4e73-8084-59f0cd0f16d3" providerId="ADAL" clId="{DE890879-64E2-4F6B-92A3-5B51E3C75C70}" dt="2021-02-03T05:36:00.152" v="1050" actId="478"/>
          <ac:spMkLst>
            <pc:docMk/>
            <pc:sldMk cId="2415371232" sldId="262"/>
            <ac:spMk id="2" creationId="{80566EF8-D6B4-43C1-9BF5-BD5126B4FBB8}"/>
          </ac:spMkLst>
        </pc:spChg>
        <pc:spChg chg="del">
          <ac:chgData name="김윤경 이사" userId="4ace907b-5bc7-4e73-8084-59f0cd0f16d3" providerId="ADAL" clId="{DE890879-64E2-4F6B-92A3-5B51E3C75C70}" dt="2021-02-03T05:36:00.152" v="1050" actId="478"/>
          <ac:spMkLst>
            <pc:docMk/>
            <pc:sldMk cId="2415371232" sldId="262"/>
            <ac:spMk id="3" creationId="{DFE95C30-E23F-4120-A850-540FDF004F9A}"/>
          </ac:spMkLst>
        </pc:spChg>
        <pc:spChg chg="add mod">
          <ac:chgData name="김윤경 이사" userId="4ace907b-5bc7-4e73-8084-59f0cd0f16d3" providerId="ADAL" clId="{DE890879-64E2-4F6B-92A3-5B51E3C75C70}" dt="2021-02-03T05:39:50.130" v="1476" actId="20577"/>
          <ac:spMkLst>
            <pc:docMk/>
            <pc:sldMk cId="2415371232" sldId="262"/>
            <ac:spMk id="4" creationId="{DE264AB1-DD43-454F-9143-17371DCE0446}"/>
          </ac:spMkLst>
        </pc:spChg>
        <pc:spChg chg="add mod">
          <ac:chgData name="김윤경 이사" userId="4ace907b-5bc7-4e73-8084-59f0cd0f16d3" providerId="ADAL" clId="{DE890879-64E2-4F6B-92A3-5B51E3C75C70}" dt="2021-02-03T05:40:33.580" v="1507"/>
          <ac:spMkLst>
            <pc:docMk/>
            <pc:sldMk cId="2415371232" sldId="262"/>
            <ac:spMk id="5" creationId="{8ED36DC0-F921-4811-A852-33AF692794AB}"/>
          </ac:spMkLst>
        </pc:spChg>
        <pc:spChg chg="add mod ord">
          <ac:chgData name="김윤경 이사" userId="4ace907b-5bc7-4e73-8084-59f0cd0f16d3" providerId="ADAL" clId="{DE890879-64E2-4F6B-92A3-5B51E3C75C70}" dt="2021-02-03T05:39:08.008" v="1406" actId="167"/>
          <ac:spMkLst>
            <pc:docMk/>
            <pc:sldMk cId="2415371232" sldId="262"/>
            <ac:spMk id="6" creationId="{4C6F4FFC-3633-42DC-9779-598878562DD7}"/>
          </ac:spMkLst>
        </pc:spChg>
        <pc:spChg chg="add mod ord">
          <ac:chgData name="김윤경 이사" userId="4ace907b-5bc7-4e73-8084-59f0cd0f16d3" providerId="ADAL" clId="{DE890879-64E2-4F6B-92A3-5B51E3C75C70}" dt="2021-02-03T05:39:08.008" v="1406" actId="167"/>
          <ac:spMkLst>
            <pc:docMk/>
            <pc:sldMk cId="2415371232" sldId="262"/>
            <ac:spMk id="7" creationId="{19FFC0F9-E025-46AD-A528-D2B54C6BA61E}"/>
          </ac:spMkLst>
        </pc:spChg>
      </pc:sldChg>
    </pc:docChg>
  </pc:docChgLst>
  <pc:docChgLst>
    <pc:chgData name="손정민 주임" userId="b71c4caf-c92e-454f-a1cd-7942ba631b08" providerId="ADAL" clId="{663DE369-1F20-49BE-94AC-54B5B40CD156}"/>
    <pc:docChg chg="custSel modSld">
      <pc:chgData name="손정민 주임" userId="b71c4caf-c92e-454f-a1cd-7942ba631b08" providerId="ADAL" clId="{663DE369-1F20-49BE-94AC-54B5B40CD156}" dt="2021-12-28T06:56:54.970" v="45" actId="20577"/>
      <pc:docMkLst>
        <pc:docMk/>
      </pc:docMkLst>
      <pc:sldChg chg="delSp modSp mod">
        <pc:chgData name="손정민 주임" userId="b71c4caf-c92e-454f-a1cd-7942ba631b08" providerId="ADAL" clId="{663DE369-1F20-49BE-94AC-54B5B40CD156}" dt="2021-12-28T06:56:54.970" v="45" actId="20577"/>
        <pc:sldMkLst>
          <pc:docMk/>
          <pc:sldMk cId="2487913007" sldId="260"/>
        </pc:sldMkLst>
        <pc:spChg chg="del">
          <ac:chgData name="손정민 주임" userId="b71c4caf-c92e-454f-a1cd-7942ba631b08" providerId="ADAL" clId="{663DE369-1F20-49BE-94AC-54B5B40CD156}" dt="2021-12-28T06:55:08.006" v="0" actId="478"/>
          <ac:spMkLst>
            <pc:docMk/>
            <pc:sldMk cId="2487913007" sldId="260"/>
            <ac:spMk id="9" creationId="{F84323D0-4D75-4FDA-901E-B182F8216844}"/>
          </ac:spMkLst>
        </pc:spChg>
        <pc:graphicFrameChg chg="mod modGraphic">
          <ac:chgData name="손정민 주임" userId="b71c4caf-c92e-454f-a1cd-7942ba631b08" providerId="ADAL" clId="{663DE369-1F20-49BE-94AC-54B5B40CD156}" dt="2021-12-28T06:56:54.970" v="45" actId="20577"/>
          <ac:graphicFrameMkLst>
            <pc:docMk/>
            <pc:sldMk cId="2487913007" sldId="260"/>
            <ac:graphicFrameMk id="11" creationId="{8A8CE6DD-7C1E-4C94-8D2B-1FE70F3EAB2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4CA734-E4B3-4955-92A5-6C6C64C59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DB11EE8-B652-4367-A977-48A4CC803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F7B41C-D1B6-4592-9896-B5D3B4ACE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000836-94A6-4875-AD17-96064219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3043189-22C8-47EA-B763-B1BD225D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12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3F5A11-65B3-4073-B8E6-F0AEFDA44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318F237-7015-410F-B697-6229AA266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0F377B-7CD9-46CB-A7DC-197EFEBE6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9798CA-A893-4F4E-9282-F6BE3A38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DB470D0-BBF0-4480-90B0-AF1F2E74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830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827AE9F-88F8-4490-BF0E-735EF9049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7E1909C-2D61-4EB5-A1BE-E07A8C024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C4AEAC-1291-4E3B-8BF9-82C7785D5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50F5125-539C-4ED5-89FF-092EA3A64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C90200-0051-4E1F-A35E-834F8F05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2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A78F04-7FD9-4505-AB6E-DCF3974DB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F0D033-2BD2-4469-AFCB-26264EF50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503AA2E-9846-44F5-94F3-123EA8322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944A02F-565B-4402-A9A3-4956BD3F0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F32E31C-50AB-402B-BF0C-B6A58C2D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998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802B50-C613-430A-BCFA-383EB30E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CEDFF6-051E-40CB-BBA4-52C50FB12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313A30-C940-4B27-B79F-591B525E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AC2A4CB-79DA-41F9-9673-FDE597B3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E4C2BC-9567-4ED6-B38F-541FFC667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6686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5567E6-37A7-4772-97E3-7E25D5AD5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7B16AC-E541-400E-9176-7F7083242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B14C58B-0196-485A-85D0-6863E46A5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3B21CA-D050-4D8C-832B-44F0A8C2F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D74BB25-EF9F-4945-A200-438123DFC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BC97838-CD4C-4AA8-B7D6-38B0E2418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000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944251-9BDC-4543-ACB6-FDA7F76EE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B26F721-0761-43F0-8618-289417B3C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66411E6-F77C-4527-B8E6-31064F882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83083DE-2039-4FFE-BE6C-17482F8946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743876E-5866-45DD-9BB9-5E5C6A623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26B2973-F775-4C48-B1D8-57E72D018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C1EC86D-B006-4E31-966D-CC3CD4B6E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3E7BD81-C986-4127-8B52-108820F6A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1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CE792A-30FC-402F-9A4A-E52C84D21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6B0C054-CEC4-4BF5-B03C-349D7A49C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63923C2-9A01-49C3-A43E-FC0334F5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D068197-1A66-4808-8EB8-C80AA48A0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402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0B6EBCA-72C3-4BB8-8786-98D786A1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01731B0-3981-44EC-9B04-846956951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7AFD911-4BE5-452A-ADB6-9DFF4157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44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486394-7650-482A-B062-35B2961D3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FE9AF1-D625-4260-B58E-74DCD0FE5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3A9DDF8-3FEC-4953-ADA6-D656CA2F3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B04D978-3C7D-42C7-8629-EB0154F49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3EB69D7-1707-4315-8922-BE13DC92A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EE2547D-C888-4178-80F4-C16855D6D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840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BC5075-4CD4-453D-8DAD-4D67A7C1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769FE11-9D5D-4FA4-9509-A57F44AFE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CD5E5B6-4297-4FF8-99BC-6B5FCD87B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AF80384-CF3F-4400-84BA-131A6BCF6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FDB6879-6828-4169-B4E1-96F4A65CA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4EA66D5-F9C8-4C84-850B-10C3E4DC9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44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504C971-033E-4A60-A2E1-C02E8526D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7BA77DD-7B2F-4674-B6E5-55774EEF4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C11953-31EF-4C9E-B331-CFA8CB89D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DF8C0-197D-47BB-BEC0-3393A39B28E9}" type="datetimeFigureOut">
              <a:rPr lang="ko-KR" altLang="en-US" smtClean="0"/>
              <a:t>2021-12-28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EABDA9-5B5F-4E06-87DF-07744ED2C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557401-3AF6-40E6-9FC2-E798809E6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83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esign@fittoday.co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esign@fittoday.co.k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969E4D44-AAA9-4541-9F5F-8303957EC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356633-97AD-4F1F-80AD-656A40D425C4}"/>
              </a:ext>
            </a:extLst>
          </p:cNvPr>
          <p:cNvSpPr txBox="1"/>
          <p:nvPr/>
        </p:nvSpPr>
        <p:spPr>
          <a:xfrm>
            <a:off x="3605281" y="2473236"/>
            <a:ext cx="4403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전단지</a:t>
            </a:r>
            <a:r>
              <a:rPr lang="en-US" altLang="ko-KR" sz="2800" b="1" dirty="0"/>
              <a:t>/</a:t>
            </a:r>
            <a:r>
              <a:rPr lang="ko-KR" altLang="en-US" sz="2800" b="1" dirty="0"/>
              <a:t>포스터 작업의뢰서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BB4778-D445-41F1-9653-23489B2BA80A}"/>
              </a:ext>
            </a:extLst>
          </p:cNvPr>
          <p:cNvSpPr txBox="1"/>
          <p:nvPr/>
        </p:nvSpPr>
        <p:spPr>
          <a:xfrm>
            <a:off x="2281646" y="3210935"/>
            <a:ext cx="7051041" cy="2344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dirty="0"/>
              <a:t>작성하신 내용을 토대로 결과물을 제작합니다</a:t>
            </a:r>
            <a:r>
              <a:rPr lang="en-US" altLang="ko-KR" sz="11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100" dirty="0"/>
              <a:t>자세히 작성하실 수록 좋은 결과물이 나올 수 있습니다</a:t>
            </a:r>
            <a:r>
              <a:rPr lang="en-US" altLang="ko-KR" sz="11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100" dirty="0"/>
              <a:t>원하시는 결과물과 무관한 내용은 빈칸으로 비워 두시면 됩니다</a:t>
            </a:r>
            <a:r>
              <a:rPr lang="en-US" altLang="ko-KR" sz="1100" dirty="0"/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1100" dirty="0"/>
          </a:p>
          <a:p>
            <a:pPr algn="ctr">
              <a:lnSpc>
                <a:spcPct val="150000"/>
              </a:lnSpc>
            </a:pPr>
            <a:r>
              <a:rPr lang="ko-KR" altLang="en-US" sz="1100" dirty="0"/>
              <a:t>작성 후 아래 이메일로 전달 부탁드립니다</a:t>
            </a:r>
            <a:r>
              <a:rPr lang="en-US" altLang="ko-KR" sz="11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>
                <a:hlinkClick r:id="rId2"/>
              </a:rPr>
              <a:t>help@fittoday.co.kr</a:t>
            </a:r>
            <a:endParaRPr lang="en-US" altLang="ko-KR" sz="1100" dirty="0"/>
          </a:p>
          <a:p>
            <a:pPr algn="ctr">
              <a:lnSpc>
                <a:spcPct val="150000"/>
              </a:lnSpc>
            </a:pPr>
            <a:endParaRPr lang="en-US" altLang="ko-KR" sz="1100" dirty="0"/>
          </a:p>
          <a:p>
            <a:pPr algn="ctr">
              <a:lnSpc>
                <a:spcPct val="150000"/>
              </a:lnSpc>
            </a:pPr>
            <a:r>
              <a:rPr lang="ko-KR" altLang="en-US" sz="1100" dirty="0"/>
              <a:t>문의 </a:t>
            </a:r>
            <a:r>
              <a:rPr lang="en-US" altLang="ko-KR" sz="1100" dirty="0"/>
              <a:t>: 02-6952-2887</a:t>
            </a:r>
          </a:p>
          <a:p>
            <a:pPr algn="ctr">
              <a:lnSpc>
                <a:spcPct val="150000"/>
              </a:lnSpc>
            </a:pP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663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10">
            <a:extLst>
              <a:ext uri="{FF2B5EF4-FFF2-40B4-BE49-F238E27FC236}">
                <a16:creationId xmlns:a16="http://schemas.microsoft.com/office/drawing/2014/main" id="{4266672E-9F76-4F51-A9B2-432A91C53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779611"/>
              </p:ext>
            </p:extLst>
          </p:nvPr>
        </p:nvGraphicFramePr>
        <p:xfrm>
          <a:off x="824410" y="2123596"/>
          <a:ext cx="10543178" cy="20737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78859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9164319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</a:tblGrid>
              <a:tr h="330269">
                <a:tc gridSpan="2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센터 정보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홍보물에 들어갈 내용만 작성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업체명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상담문의 전화번호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88201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주소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91226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홈페이지 주소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6288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인스타그램 아이디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57159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카카오채널 아이디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964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AA9FB47-F1DC-4D93-9B8F-5C388A607788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1131574A-7EEF-485F-88E7-48C9DBE76F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800290"/>
              </p:ext>
            </p:extLst>
          </p:nvPr>
        </p:nvGraphicFramePr>
        <p:xfrm>
          <a:off x="824409" y="4392088"/>
          <a:ext cx="10543178" cy="6208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8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30269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디자인 유형 선택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괄호에 체크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B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C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D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E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F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새로운 디자인 의뢰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-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비용 추가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 )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8A8CE6DD-7C1E-4C94-8D2B-1FE70F3EAB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60794"/>
              </p:ext>
            </p:extLst>
          </p:nvPr>
        </p:nvGraphicFramePr>
        <p:xfrm>
          <a:off x="824409" y="5229900"/>
          <a:ext cx="10543178" cy="6208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8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30269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홍보물 사이즈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선택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괄호에 체크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A4_210*297mm(     ), 16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절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_182*257mm(    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7" name="표 10">
            <a:extLst>
              <a:ext uri="{FF2B5EF4-FFF2-40B4-BE49-F238E27FC236}">
                <a16:creationId xmlns:a16="http://schemas.microsoft.com/office/drawing/2014/main" id="{4479D94E-35E0-4AD3-B54F-C00D4B166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644872"/>
              </p:ext>
            </p:extLst>
          </p:nvPr>
        </p:nvGraphicFramePr>
        <p:xfrm>
          <a:off x="824410" y="1312561"/>
          <a:ext cx="5933441" cy="6208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30884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1335842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  <a:gridCol w="1215104">
                  <a:extLst>
                    <a:ext uri="{9D8B030D-6E8A-4147-A177-3AD203B41FA5}">
                      <a16:colId xmlns:a16="http://schemas.microsoft.com/office/drawing/2014/main" val="1914234562"/>
                    </a:ext>
                  </a:extLst>
                </a:gridCol>
                <a:gridCol w="2551611">
                  <a:extLst>
                    <a:ext uri="{9D8B030D-6E8A-4147-A177-3AD203B41FA5}">
                      <a16:colId xmlns:a16="http://schemas.microsoft.com/office/drawing/2014/main" val="1489575713"/>
                    </a:ext>
                  </a:extLst>
                </a:gridCol>
              </a:tblGrid>
              <a:tr h="330269">
                <a:tc gridSpan="4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신청자 정보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작업물에 대한 소통을 진행하기 위한 정보입니다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담당자명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담당자 연락처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91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66D44C-0D6F-4DED-81A9-4089BE268219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6" name="표 10">
            <a:extLst>
              <a:ext uri="{FF2B5EF4-FFF2-40B4-BE49-F238E27FC236}">
                <a16:creationId xmlns:a16="http://schemas.microsoft.com/office/drawing/2014/main" id="{95896EFE-22D2-4E70-A1F1-85810926E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716564"/>
              </p:ext>
            </p:extLst>
          </p:nvPr>
        </p:nvGraphicFramePr>
        <p:xfrm>
          <a:off x="824410" y="1308509"/>
          <a:ext cx="10543178" cy="50656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52139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9591039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</a:tblGrid>
              <a:tr h="611414">
                <a:tc gridSpan="2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디자인 시안에 맞추어 홍보물에 들어 갈 상세 내용 작성 해 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*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선택한 디자인 유형에 없는 항목은 빈 칸으로 놔두시면 됩니다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메인타이틀 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메인타이틀 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88201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메인타이틀 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91226"/>
                  </a:ext>
                </a:extLst>
              </a:tr>
              <a:tr h="78425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서브타이틀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11712"/>
                  </a:ext>
                </a:extLst>
              </a:tr>
              <a:tr h="874612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서브타이틀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963525"/>
                  </a:ext>
                </a:extLst>
              </a:tr>
              <a:tr h="879107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서브타이틀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135485"/>
                  </a:ext>
                </a:extLst>
              </a:tr>
              <a:tr h="891673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서브타이틀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410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769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F3503D-0BF9-4837-A98B-EF9EF2648027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9" name="표 10">
            <a:extLst>
              <a:ext uri="{FF2B5EF4-FFF2-40B4-BE49-F238E27FC236}">
                <a16:creationId xmlns:a16="http://schemas.microsoft.com/office/drawing/2014/main" id="{B312CF1F-5693-4740-A116-CA70A0C2E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434762"/>
              </p:ext>
            </p:extLst>
          </p:nvPr>
        </p:nvGraphicFramePr>
        <p:xfrm>
          <a:off x="824411" y="1407646"/>
          <a:ext cx="10543177" cy="22151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30269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1.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브랜드 특징을 적어주세요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사업 내용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특장점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타겟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경쟁업체 등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88485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21" name="표 10">
            <a:extLst>
              <a:ext uri="{FF2B5EF4-FFF2-40B4-BE49-F238E27FC236}">
                <a16:creationId xmlns:a16="http://schemas.microsoft.com/office/drawing/2014/main" id="{E0F1DF75-CE1B-4C61-AE97-3FA33EC411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461941"/>
              </p:ext>
            </p:extLst>
          </p:nvPr>
        </p:nvGraphicFramePr>
        <p:xfrm>
          <a:off x="824410" y="3911360"/>
          <a:ext cx="10543177" cy="22151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30269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2.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홍보물의 사용 목적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예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: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전단지 배포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건물 게시판 부착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센터 내 안내문 부착 등등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88485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005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F3503D-0BF9-4837-A98B-EF9EF2648027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9" name="표 10">
            <a:extLst>
              <a:ext uri="{FF2B5EF4-FFF2-40B4-BE49-F238E27FC236}">
                <a16:creationId xmlns:a16="http://schemas.microsoft.com/office/drawing/2014/main" id="{B312CF1F-5693-4740-A116-CA70A0C2E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115241"/>
              </p:ext>
            </p:extLst>
          </p:nvPr>
        </p:nvGraphicFramePr>
        <p:xfrm>
          <a:off x="824411" y="3064507"/>
          <a:ext cx="10543177" cy="16608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48130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4.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선호하는 컬러나 글씨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폰트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)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타입은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?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예시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①빨강색으로 글씨 굵고 크게 들어가게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②귀여운 글씨체로 </a:t>
                      </a:r>
                      <a:r>
                        <a:rPr lang="ko-KR" altLang="en-US" sz="1000" b="0" dirty="0" err="1">
                          <a:solidFill>
                            <a:sysClr val="windowText" lastClr="000000"/>
                          </a:solidFill>
                        </a:rPr>
                        <a:t>핑크톤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③영문폰트에 무채색 톤으로 고급스럽게 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등등 자유롭게 서술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141641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21" name="표 10">
            <a:extLst>
              <a:ext uri="{FF2B5EF4-FFF2-40B4-BE49-F238E27FC236}">
                <a16:creationId xmlns:a16="http://schemas.microsoft.com/office/drawing/2014/main" id="{E0F1DF75-CE1B-4C61-AE97-3FA33EC411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405215"/>
              </p:ext>
            </p:extLst>
          </p:nvPr>
        </p:nvGraphicFramePr>
        <p:xfrm>
          <a:off x="824410" y="5015356"/>
          <a:ext cx="10543177" cy="14322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269377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5.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참고할 만한 브랜드 사이트 주소를 적어주세요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홈페이지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네이버 블로그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인스타그램 아이디 등등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141641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5" name="표 10">
            <a:extLst>
              <a:ext uri="{FF2B5EF4-FFF2-40B4-BE49-F238E27FC236}">
                <a16:creationId xmlns:a16="http://schemas.microsoft.com/office/drawing/2014/main" id="{B4ADFDFF-5A59-4B05-940C-78FB9D8FB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169029"/>
              </p:ext>
            </p:extLst>
          </p:nvPr>
        </p:nvGraphicFramePr>
        <p:xfrm>
          <a:off x="824410" y="1342259"/>
          <a:ext cx="10543177" cy="14322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269377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3.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원하는 디자인 스타일을 적어 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예시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: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깔끔하고 심플한 디자인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화려하고 눈에 띄게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고급스럽게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 err="1">
                          <a:solidFill>
                            <a:sysClr val="windowText" lastClr="000000"/>
                          </a:solidFill>
                        </a:rPr>
                        <a:t>유머러스한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등등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141641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AB9EF2C-4ABF-428D-BADC-1AB9D75C36D5}"/>
              </a:ext>
            </a:extLst>
          </p:cNvPr>
          <p:cNvSpPr txBox="1"/>
          <p:nvPr/>
        </p:nvSpPr>
        <p:spPr>
          <a:xfrm>
            <a:off x="906011" y="1662480"/>
            <a:ext cx="10379974" cy="1774909"/>
          </a:xfrm>
          <a:prstGeom prst="rect">
            <a:avLst/>
          </a:prstGeom>
          <a:noFill/>
        </p:spPr>
        <p:txBody>
          <a:bodyPr wrap="square" numCol="5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50" dirty="0" err="1"/>
              <a:t>여성고객타겟</a:t>
            </a:r>
            <a:r>
              <a:rPr lang="ko-KR" altLang="en-US" sz="1050" dirty="0"/>
              <a:t> </a:t>
            </a:r>
            <a:r>
              <a:rPr lang="en-US" altLang="ko-KR" sz="1050" dirty="0"/>
              <a:t>(</a:t>
            </a:r>
            <a:r>
              <a:rPr lang="ko-KR" altLang="en-US" sz="1050" dirty="0">
                <a:solidFill>
                  <a:sysClr val="windowText" lastClr="000000"/>
                </a:solidFill>
              </a:rPr>
              <a:t>★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050" dirty="0" err="1"/>
              <a:t>남성고객타겟</a:t>
            </a:r>
            <a:r>
              <a:rPr lang="ko-KR" altLang="en-US" sz="1050" dirty="0"/>
              <a:t>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젊은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성숙한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 err="1"/>
              <a:t>럭셔리한</a:t>
            </a:r>
            <a:r>
              <a:rPr lang="ko-KR" altLang="en-US" sz="1050" dirty="0"/>
              <a:t>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대중적인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모던한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클래식한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/>
              <a:t>재미있는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진지한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시끄러운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조용한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/>
              <a:t>단순한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복잡함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추상적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직관적 </a:t>
            </a:r>
            <a:r>
              <a:rPr lang="en-US" altLang="ko-KR" sz="1050" dirty="0"/>
              <a:t>(   )</a:t>
            </a:r>
          </a:p>
        </p:txBody>
      </p:sp>
    </p:spTree>
    <p:extLst>
      <p:ext uri="{BB962C8B-B14F-4D97-AF65-F5344CB8AC3E}">
        <p14:creationId xmlns:p14="http://schemas.microsoft.com/office/powerpoint/2010/main" val="66538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D8843E-29AF-4044-8B64-EB55D4D7C517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5" name="표 10">
            <a:extLst>
              <a:ext uri="{FF2B5EF4-FFF2-40B4-BE49-F238E27FC236}">
                <a16:creationId xmlns:a16="http://schemas.microsoft.com/office/drawing/2014/main" id="{70F53D83-A98A-41A9-889A-44E9F282B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264636"/>
              </p:ext>
            </p:extLst>
          </p:nvPr>
        </p:nvGraphicFramePr>
        <p:xfrm>
          <a:off x="824411" y="1311847"/>
          <a:ext cx="10543177" cy="5191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9771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6.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참고할 만한 이미지를 아래에 붙여 넣거나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첨부파일로 함께 전달 해 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 브랜드 홍보물 중 본인이 원하는 방향과 비슷한 디자인을 발견하셨다면 함께 첨부 해 주시면 원활한 작업이 가능합니다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543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C6F4FFC-3633-42DC-9779-598878562DD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9FFC0F9-E025-46AD-A528-D2B54C6BA61E}"/>
              </a:ext>
            </a:extLst>
          </p:cNvPr>
          <p:cNvSpPr/>
          <p:nvPr/>
        </p:nvSpPr>
        <p:spPr>
          <a:xfrm>
            <a:off x="0" y="1741714"/>
            <a:ext cx="12192000" cy="5116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264AB1-DD43-454F-9143-17371DCE0446}"/>
              </a:ext>
            </a:extLst>
          </p:cNvPr>
          <p:cNvSpPr txBox="1"/>
          <p:nvPr/>
        </p:nvSpPr>
        <p:spPr>
          <a:xfrm>
            <a:off x="740229" y="2256563"/>
            <a:ext cx="7051041" cy="3614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100" b="1" dirty="0"/>
              <a:t>홍보물에 들어갈 이미지 자료</a:t>
            </a:r>
            <a:r>
              <a:rPr lang="ko-KR" altLang="en-US" sz="1100" dirty="0"/>
              <a:t> </a:t>
            </a:r>
            <a:r>
              <a:rPr lang="en-US" altLang="ko-KR" sz="1100" dirty="0"/>
              <a:t>(</a:t>
            </a:r>
            <a:r>
              <a:rPr lang="ko-KR" altLang="en-US" sz="1100" dirty="0"/>
              <a:t>센터사진</a:t>
            </a:r>
            <a:r>
              <a:rPr lang="en-US" altLang="ko-KR" sz="1100" dirty="0"/>
              <a:t>, </a:t>
            </a:r>
            <a:r>
              <a:rPr lang="ko-KR" altLang="en-US" sz="1100" dirty="0"/>
              <a:t>프로필사진 등등</a:t>
            </a:r>
            <a:r>
              <a:rPr lang="en-US" altLang="ko-KR" sz="1100" dirty="0"/>
              <a:t>)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100" b="1" dirty="0"/>
              <a:t>내가 원하는 스타일의 타사 </a:t>
            </a:r>
            <a:r>
              <a:rPr lang="ko-KR" altLang="en-US" sz="1100" b="1" dirty="0" err="1"/>
              <a:t>작업물</a:t>
            </a:r>
            <a:r>
              <a:rPr lang="ko-KR" altLang="en-US" sz="1100" dirty="0"/>
              <a:t> </a:t>
            </a:r>
            <a:r>
              <a:rPr lang="en-US" altLang="ko-KR" sz="1100" dirty="0"/>
              <a:t>(</a:t>
            </a:r>
            <a:r>
              <a:rPr lang="ko-KR" altLang="en-US" sz="1100" dirty="0"/>
              <a:t>전단지</a:t>
            </a:r>
            <a:r>
              <a:rPr lang="en-US" altLang="ko-KR" sz="1100" dirty="0"/>
              <a:t>, </a:t>
            </a:r>
            <a:r>
              <a:rPr lang="ko-KR" altLang="en-US" sz="1100" dirty="0"/>
              <a:t>포스터</a:t>
            </a:r>
            <a:r>
              <a:rPr lang="en-US" altLang="ko-KR" sz="1100" dirty="0"/>
              <a:t>, </a:t>
            </a:r>
            <a:r>
              <a:rPr lang="ko-KR" altLang="en-US" sz="1100" dirty="0"/>
              <a:t>기타</a:t>
            </a:r>
            <a:r>
              <a:rPr lang="en-US" altLang="ko-KR" sz="1100" dirty="0"/>
              <a:t>)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작업의뢰서와 아래 이메일로 전달 부탁드립니다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hlinkClick r:id="rId2"/>
              </a:rPr>
              <a:t>help@fittoday.co.kr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카카오채널 채팅상담 </a:t>
            </a:r>
            <a:r>
              <a:rPr lang="en-US" altLang="ko-KR" sz="1100" dirty="0"/>
              <a:t>: </a:t>
            </a:r>
            <a:r>
              <a:rPr lang="en-US" altLang="ko-KR" sz="1100" b="1" dirty="0"/>
              <a:t>@</a:t>
            </a:r>
            <a:r>
              <a:rPr lang="ko-KR" altLang="en-US" sz="1100" b="1" dirty="0" err="1"/>
              <a:t>핏투데이</a:t>
            </a:r>
            <a:endParaRPr lang="en-US" altLang="ko-KR" sz="1100" b="1" dirty="0"/>
          </a:p>
          <a:p>
            <a:pPr>
              <a:lnSpc>
                <a:spcPct val="150000"/>
              </a:lnSpc>
            </a:pPr>
            <a:r>
              <a:rPr lang="ko-KR" altLang="en-US" sz="1100" b="1" dirty="0"/>
              <a:t>상담가능시간 </a:t>
            </a:r>
            <a:endParaRPr lang="en-US" altLang="ko-KR" sz="1100" b="1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- 10:00 ~ 18:00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(12:30 ~ 14:00 </a:t>
            </a:r>
            <a:r>
              <a:rPr lang="ko-KR" altLang="en-US" sz="1100" dirty="0"/>
              <a:t>점심시간</a:t>
            </a:r>
            <a:r>
              <a:rPr lang="en-US" altLang="ko-KR" sz="1100" dirty="0"/>
              <a:t>)</a:t>
            </a:r>
          </a:p>
          <a:p>
            <a:pPr>
              <a:lnSpc>
                <a:spcPct val="150000"/>
              </a:lnSpc>
            </a:pPr>
            <a:endParaRPr lang="ko-KR" alt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D36DC0-F921-4811-A852-33AF692794AB}"/>
              </a:ext>
            </a:extLst>
          </p:cNvPr>
          <p:cNvSpPr txBox="1"/>
          <p:nvPr/>
        </p:nvSpPr>
        <p:spPr>
          <a:xfrm>
            <a:off x="740229" y="583474"/>
            <a:ext cx="59394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필요한 사진자료 및</a:t>
            </a:r>
            <a:endParaRPr lang="en-US" altLang="ko-KR" sz="2800" b="1" dirty="0"/>
          </a:p>
          <a:p>
            <a:r>
              <a:rPr lang="ko-KR" altLang="en-US" sz="2800" b="1" dirty="0"/>
              <a:t>참고 이미지를 함께 전달 해 주세요</a:t>
            </a:r>
            <a:r>
              <a:rPr lang="en-US" altLang="ko-KR" sz="2800" b="1" dirty="0"/>
              <a:t>.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15371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1FA6E8EEA6DFDC4185B0E8255563157D" ma:contentTypeVersion="10" ma:contentTypeDescription="새 문서를 만듭니다." ma:contentTypeScope="" ma:versionID="90cda54374f6aaf89b7d7ec8faf94e32">
  <xsd:schema xmlns:xsd="http://www.w3.org/2001/XMLSchema" xmlns:xs="http://www.w3.org/2001/XMLSchema" xmlns:p="http://schemas.microsoft.com/office/2006/metadata/properties" xmlns:ns2="40019264-a353-4712-b22b-1b6edbd15d4b" targetNamespace="http://schemas.microsoft.com/office/2006/metadata/properties" ma:root="true" ma:fieldsID="7f87260764f29c9cc83f0c33ad3874e1" ns2:_="">
    <xsd:import namespace="40019264-a353-4712-b22b-1b6edbd15d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019264-a353-4712-b22b-1b6edbd15d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F1F733-D474-4778-A200-1791ECD512B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D5D6ABC-F656-4018-B8CA-E494895FB2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64DD76-B169-4033-8076-750359BA42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019264-a353-4712-b22b-1b6edbd15d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446</Words>
  <Application>Microsoft Office PowerPoint</Application>
  <PresentationFormat>와이드스크린</PresentationFormat>
  <Paragraphs>85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김윤경 이사</dc:creator>
  <cp:lastModifiedBy>손정민 주임</cp:lastModifiedBy>
  <cp:revision>4</cp:revision>
  <dcterms:created xsi:type="dcterms:W3CDTF">2021-02-01T07:29:22Z</dcterms:created>
  <dcterms:modified xsi:type="dcterms:W3CDTF">2021-12-28T06:56:56Z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0x0101001FA6E8EEA6DFDC4185B0E8255563157D</vt:lpwstr>
  </property>
</Properties>
</file>